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717" r:id="rId3"/>
  </p:sldMasterIdLst>
  <p:notesMasterIdLst>
    <p:notesMasterId r:id="rId18"/>
  </p:notesMasterIdLst>
  <p:sldIdLst>
    <p:sldId id="1226" r:id="rId4"/>
    <p:sldId id="2208" r:id="rId5"/>
    <p:sldId id="2209" r:id="rId6"/>
    <p:sldId id="2210" r:id="rId7"/>
    <p:sldId id="2211" r:id="rId8"/>
    <p:sldId id="2212" r:id="rId9"/>
    <p:sldId id="2213" r:id="rId10"/>
    <p:sldId id="2214" r:id="rId11"/>
    <p:sldId id="2350" r:id="rId12"/>
    <p:sldId id="2189" r:id="rId13"/>
    <p:sldId id="2251" r:id="rId14"/>
    <p:sldId id="2217" r:id="rId15"/>
    <p:sldId id="2219" r:id="rId16"/>
    <p:sldId id="221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8C94A23-306F-4F70-9372-EF260778A8C1}">
          <p14:sldIdLst/>
        </p14:section>
        <p14:section name="Framework" id="{628B5AD8-E092-4A53-898F-0B5A98E9241D}">
          <p14:sldIdLst>
            <p14:sldId id="1226"/>
            <p14:sldId id="2208"/>
            <p14:sldId id="2209"/>
            <p14:sldId id="2210"/>
            <p14:sldId id="2211"/>
            <p14:sldId id="2212"/>
            <p14:sldId id="2213"/>
            <p14:sldId id="2214"/>
            <p14:sldId id="2350"/>
            <p14:sldId id="2189"/>
            <p14:sldId id="2251"/>
            <p14:sldId id="2217"/>
            <p14:sldId id="2219"/>
            <p14:sldId id="2216"/>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40" d="100"/>
          <a:sy n="40" d="100"/>
        </p:scale>
        <p:origin x="68" y="7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30F3A5-E36B-47F4-8158-A5CB4C166773}" type="datetimeFigureOut">
              <a:rPr lang="en-GB" smtClean="0"/>
              <a:t>22/07/2026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BB71AB-7D95-4920-B994-CD40A2EBB47D}" type="slidenum">
              <a:rPr lang="en-GB" smtClean="0"/>
              <a:t>‹#›</a:t>
            </a:fld>
            <a:endParaRPr lang="en-GB"/>
          </a:p>
        </p:txBody>
      </p:sp>
    </p:spTree>
    <p:extLst>
      <p:ext uri="{BB962C8B-B14F-4D97-AF65-F5344CB8AC3E}">
        <p14:creationId xmlns:p14="http://schemas.microsoft.com/office/powerpoint/2010/main" val="3506466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4" name="Google Shape;39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4" name="Google Shape;38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4" name="Google Shape;37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 name="Google Shape;16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9" name="Google Shape;18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 name="Google Shape;23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5" name="Google Shape;28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6" name="Google Shape;33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4" name="Google Shape;36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73C79-D797-43A9-BB67-26D819B576A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E5A2D78-F60A-4D04-AC4D-1A861FD58E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20C3529-211A-4F3E-BE83-66DD66414701}"/>
              </a:ext>
            </a:extLst>
          </p:cNvPr>
          <p:cNvSpPr>
            <a:spLocks noGrp="1"/>
          </p:cNvSpPr>
          <p:nvPr>
            <p:ph type="dt" sz="half" idx="10"/>
          </p:nvPr>
        </p:nvSpPr>
        <p:spPr/>
        <p:txBody>
          <a:bodyPr/>
          <a:lstStyle/>
          <a:p>
            <a:fld id="{913615FF-9BB8-4B20-8D98-5B2030391346}" type="datetimeFigureOut">
              <a:rPr lang="en-GB" smtClean="0"/>
              <a:t>22/07/2026</a:t>
            </a:fld>
            <a:endParaRPr lang="en-GB"/>
          </a:p>
        </p:txBody>
      </p:sp>
      <p:sp>
        <p:nvSpPr>
          <p:cNvPr id="5" name="Footer Placeholder 4">
            <a:extLst>
              <a:ext uri="{FF2B5EF4-FFF2-40B4-BE49-F238E27FC236}">
                <a16:creationId xmlns:a16="http://schemas.microsoft.com/office/drawing/2014/main" id="{1B8AF798-F9A3-41C4-BF76-1FCA79D64FA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7F61A0-86A8-4E3B-8B05-B04FF7913518}"/>
              </a:ext>
            </a:extLst>
          </p:cNvPr>
          <p:cNvSpPr>
            <a:spLocks noGrp="1"/>
          </p:cNvSpPr>
          <p:nvPr>
            <p:ph type="sldNum" sz="quarter" idx="12"/>
          </p:nvPr>
        </p:nvSpPr>
        <p:spPr/>
        <p:txBody>
          <a:bodyPr/>
          <a:lstStyle/>
          <a:p>
            <a:fld id="{C93DEA93-1666-4F5F-BB93-52D7CA97B8A0}" type="slidenum">
              <a:rPr lang="en-GB" smtClean="0"/>
              <a:t>‹#›</a:t>
            </a:fld>
            <a:endParaRPr lang="en-GB"/>
          </a:p>
        </p:txBody>
      </p:sp>
    </p:spTree>
    <p:extLst>
      <p:ext uri="{BB962C8B-B14F-4D97-AF65-F5344CB8AC3E}">
        <p14:creationId xmlns:p14="http://schemas.microsoft.com/office/powerpoint/2010/main" val="38721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C9508-495B-4BC9-8BB1-28752EC421E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7DF2CC6-319B-465F-B392-A5E9BB2019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D646D5E-E3C9-4209-9699-15DF0CD02413}"/>
              </a:ext>
            </a:extLst>
          </p:cNvPr>
          <p:cNvSpPr>
            <a:spLocks noGrp="1"/>
          </p:cNvSpPr>
          <p:nvPr>
            <p:ph type="dt" sz="half" idx="10"/>
          </p:nvPr>
        </p:nvSpPr>
        <p:spPr/>
        <p:txBody>
          <a:bodyPr/>
          <a:lstStyle/>
          <a:p>
            <a:fld id="{913615FF-9BB8-4B20-8D98-5B2030391346}" type="datetimeFigureOut">
              <a:rPr lang="en-GB" smtClean="0"/>
              <a:t>22/07/2026</a:t>
            </a:fld>
            <a:endParaRPr lang="en-GB"/>
          </a:p>
        </p:txBody>
      </p:sp>
      <p:sp>
        <p:nvSpPr>
          <p:cNvPr id="5" name="Footer Placeholder 4">
            <a:extLst>
              <a:ext uri="{FF2B5EF4-FFF2-40B4-BE49-F238E27FC236}">
                <a16:creationId xmlns:a16="http://schemas.microsoft.com/office/drawing/2014/main" id="{147C102E-D833-4379-A96E-BD8E87DDE9C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D41529-DABB-4CBE-B1A0-9C66AD563C4F}"/>
              </a:ext>
            </a:extLst>
          </p:cNvPr>
          <p:cNvSpPr>
            <a:spLocks noGrp="1"/>
          </p:cNvSpPr>
          <p:nvPr>
            <p:ph type="sldNum" sz="quarter" idx="12"/>
          </p:nvPr>
        </p:nvSpPr>
        <p:spPr/>
        <p:txBody>
          <a:bodyPr/>
          <a:lstStyle/>
          <a:p>
            <a:fld id="{C93DEA93-1666-4F5F-BB93-52D7CA97B8A0}" type="slidenum">
              <a:rPr lang="en-GB" smtClean="0"/>
              <a:t>‹#›</a:t>
            </a:fld>
            <a:endParaRPr lang="en-GB"/>
          </a:p>
        </p:txBody>
      </p:sp>
    </p:spTree>
    <p:extLst>
      <p:ext uri="{BB962C8B-B14F-4D97-AF65-F5344CB8AC3E}">
        <p14:creationId xmlns:p14="http://schemas.microsoft.com/office/powerpoint/2010/main" val="990624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263B80B-84B0-4DF2-B281-0AE487E7B1B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9D5C98E-51D6-4EB0-9118-E8600F52B44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7D9B25-2830-4FAA-A036-B0B97CD5A22B}"/>
              </a:ext>
            </a:extLst>
          </p:cNvPr>
          <p:cNvSpPr>
            <a:spLocks noGrp="1"/>
          </p:cNvSpPr>
          <p:nvPr>
            <p:ph type="dt" sz="half" idx="10"/>
          </p:nvPr>
        </p:nvSpPr>
        <p:spPr/>
        <p:txBody>
          <a:bodyPr/>
          <a:lstStyle/>
          <a:p>
            <a:fld id="{913615FF-9BB8-4B20-8D98-5B2030391346}" type="datetimeFigureOut">
              <a:rPr lang="en-GB" smtClean="0"/>
              <a:t>22/07/2026</a:t>
            </a:fld>
            <a:endParaRPr lang="en-GB"/>
          </a:p>
        </p:txBody>
      </p:sp>
      <p:sp>
        <p:nvSpPr>
          <p:cNvPr id="5" name="Footer Placeholder 4">
            <a:extLst>
              <a:ext uri="{FF2B5EF4-FFF2-40B4-BE49-F238E27FC236}">
                <a16:creationId xmlns:a16="http://schemas.microsoft.com/office/drawing/2014/main" id="{97435453-A084-4B14-8533-3B8BD0EBBA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1AEA38-13AE-46D1-95FB-14EC4267DB4F}"/>
              </a:ext>
            </a:extLst>
          </p:cNvPr>
          <p:cNvSpPr>
            <a:spLocks noGrp="1"/>
          </p:cNvSpPr>
          <p:nvPr>
            <p:ph type="sldNum" sz="quarter" idx="12"/>
          </p:nvPr>
        </p:nvSpPr>
        <p:spPr/>
        <p:txBody>
          <a:bodyPr/>
          <a:lstStyle/>
          <a:p>
            <a:fld id="{C93DEA93-1666-4F5F-BB93-52D7CA97B8A0}" type="slidenum">
              <a:rPr lang="en-GB" smtClean="0"/>
              <a:t>‹#›</a:t>
            </a:fld>
            <a:endParaRPr lang="en-GB"/>
          </a:p>
        </p:txBody>
      </p:sp>
    </p:spTree>
    <p:extLst>
      <p:ext uri="{BB962C8B-B14F-4D97-AF65-F5344CB8AC3E}">
        <p14:creationId xmlns:p14="http://schemas.microsoft.com/office/powerpoint/2010/main" val="40499886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304800" y="4237569"/>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2082801" y="4237569"/>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4368800" y="4237569"/>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4520830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304801"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304800" y="1066800"/>
            <a:ext cx="2692400" cy="3017309"/>
          </a:xfrm>
          <a:prstGeom prst="rect">
            <a:avLst/>
          </a:prstGeom>
          <a:noFill/>
          <a:ln>
            <a:noFill/>
          </a:ln>
        </p:spPr>
        <p:txBody>
          <a:bodyPr spcFirstLastPara="1" wrap="square" lIns="91425" tIns="45700" rIns="91425" bIns="45700" anchor="t" anchorCtr="0">
            <a:normAutofit/>
          </a:bodyPr>
          <a:lstStyle>
            <a:lvl1pPr marL="304787" lvl="0" indent="-270923" algn="l">
              <a:spcBef>
                <a:spcPts val="373"/>
              </a:spcBef>
              <a:spcAft>
                <a:spcPts val="0"/>
              </a:spcAft>
              <a:buClr>
                <a:schemeClr val="dk1"/>
              </a:buClr>
              <a:buSzPts val="2800"/>
              <a:buChar char="•"/>
              <a:defRPr sz="1867"/>
            </a:lvl1pPr>
            <a:lvl2pPr marL="609574" lvl="1" indent="-253989" algn="l">
              <a:spcBef>
                <a:spcPts val="320"/>
              </a:spcBef>
              <a:spcAft>
                <a:spcPts val="0"/>
              </a:spcAft>
              <a:buClr>
                <a:schemeClr val="dk1"/>
              </a:buClr>
              <a:buSzPts val="2400"/>
              <a:buChar char="–"/>
              <a:defRPr sz="1600"/>
            </a:lvl2pPr>
            <a:lvl3pPr marL="914361" lvl="2" indent="-237057" algn="l">
              <a:spcBef>
                <a:spcPts val="267"/>
              </a:spcBef>
              <a:spcAft>
                <a:spcPts val="0"/>
              </a:spcAft>
              <a:buClr>
                <a:schemeClr val="dk1"/>
              </a:buClr>
              <a:buSzPts val="2000"/>
              <a:buChar char="•"/>
              <a:defRPr sz="1333"/>
            </a:lvl3pPr>
            <a:lvl4pPr marL="1219147" lvl="3" indent="-228590" algn="l">
              <a:spcBef>
                <a:spcPts val="240"/>
              </a:spcBef>
              <a:spcAft>
                <a:spcPts val="0"/>
              </a:spcAft>
              <a:buClr>
                <a:schemeClr val="dk1"/>
              </a:buClr>
              <a:buSzPts val="1800"/>
              <a:buChar char="–"/>
              <a:defRPr sz="1200"/>
            </a:lvl4pPr>
            <a:lvl5pPr marL="1523934" lvl="4" indent="-228590" algn="l">
              <a:spcBef>
                <a:spcPts val="240"/>
              </a:spcBef>
              <a:spcAft>
                <a:spcPts val="0"/>
              </a:spcAft>
              <a:buClr>
                <a:schemeClr val="dk1"/>
              </a:buClr>
              <a:buSzPts val="1800"/>
              <a:buChar char="»"/>
              <a:defRPr sz="1200"/>
            </a:lvl5pPr>
            <a:lvl6pPr marL="1828721" lvl="5" indent="-228590" algn="l">
              <a:spcBef>
                <a:spcPts val="240"/>
              </a:spcBef>
              <a:spcAft>
                <a:spcPts val="0"/>
              </a:spcAft>
              <a:buClr>
                <a:schemeClr val="dk1"/>
              </a:buClr>
              <a:buSzPts val="1800"/>
              <a:buChar char="•"/>
              <a:defRPr sz="1200"/>
            </a:lvl6pPr>
            <a:lvl7pPr marL="2133509" lvl="6" indent="-228590" algn="l">
              <a:spcBef>
                <a:spcPts val="240"/>
              </a:spcBef>
              <a:spcAft>
                <a:spcPts val="0"/>
              </a:spcAft>
              <a:buClr>
                <a:schemeClr val="dk1"/>
              </a:buClr>
              <a:buSzPts val="1800"/>
              <a:buChar char="•"/>
              <a:defRPr sz="1200"/>
            </a:lvl7pPr>
            <a:lvl8pPr marL="2438296" lvl="7" indent="-228590" algn="l">
              <a:spcBef>
                <a:spcPts val="240"/>
              </a:spcBef>
              <a:spcAft>
                <a:spcPts val="0"/>
              </a:spcAft>
              <a:buClr>
                <a:schemeClr val="dk1"/>
              </a:buClr>
              <a:buSzPts val="1800"/>
              <a:buChar char="•"/>
              <a:defRPr sz="1200"/>
            </a:lvl8pPr>
            <a:lvl9pPr marL="2743083" lvl="8" indent="-228590" algn="l">
              <a:spcBef>
                <a:spcPts val="240"/>
              </a:spcBef>
              <a:spcAft>
                <a:spcPts val="0"/>
              </a:spcAft>
              <a:buClr>
                <a:schemeClr val="dk1"/>
              </a:buClr>
              <a:buSzPts val="1800"/>
              <a:buChar char="•"/>
              <a:defRPr sz="1200"/>
            </a:lvl9pPr>
          </a:lstStyle>
          <a:p>
            <a:endParaRPr/>
          </a:p>
        </p:txBody>
      </p:sp>
      <p:sp>
        <p:nvSpPr>
          <p:cNvPr id="36" name="Google Shape;36;p6"/>
          <p:cNvSpPr txBox="1">
            <a:spLocks noGrp="1"/>
          </p:cNvSpPr>
          <p:nvPr>
            <p:ph type="body" idx="2"/>
          </p:nvPr>
        </p:nvSpPr>
        <p:spPr>
          <a:xfrm>
            <a:off x="3098800" y="1066800"/>
            <a:ext cx="2692400" cy="3017309"/>
          </a:xfrm>
          <a:prstGeom prst="rect">
            <a:avLst/>
          </a:prstGeom>
          <a:noFill/>
          <a:ln>
            <a:noFill/>
          </a:ln>
        </p:spPr>
        <p:txBody>
          <a:bodyPr spcFirstLastPara="1" wrap="square" lIns="91425" tIns="45700" rIns="91425" bIns="45700" anchor="t" anchorCtr="0">
            <a:normAutofit/>
          </a:bodyPr>
          <a:lstStyle>
            <a:lvl1pPr marL="304787" lvl="0" indent="-270923" algn="l">
              <a:spcBef>
                <a:spcPts val="373"/>
              </a:spcBef>
              <a:spcAft>
                <a:spcPts val="0"/>
              </a:spcAft>
              <a:buClr>
                <a:schemeClr val="dk1"/>
              </a:buClr>
              <a:buSzPts val="2800"/>
              <a:buChar char="•"/>
              <a:defRPr sz="1867"/>
            </a:lvl1pPr>
            <a:lvl2pPr marL="609574" lvl="1" indent="-253989" algn="l">
              <a:spcBef>
                <a:spcPts val="320"/>
              </a:spcBef>
              <a:spcAft>
                <a:spcPts val="0"/>
              </a:spcAft>
              <a:buClr>
                <a:schemeClr val="dk1"/>
              </a:buClr>
              <a:buSzPts val="2400"/>
              <a:buChar char="–"/>
              <a:defRPr sz="1600"/>
            </a:lvl2pPr>
            <a:lvl3pPr marL="914361" lvl="2" indent="-237057" algn="l">
              <a:spcBef>
                <a:spcPts val="267"/>
              </a:spcBef>
              <a:spcAft>
                <a:spcPts val="0"/>
              </a:spcAft>
              <a:buClr>
                <a:schemeClr val="dk1"/>
              </a:buClr>
              <a:buSzPts val="2000"/>
              <a:buChar char="•"/>
              <a:defRPr sz="1333"/>
            </a:lvl3pPr>
            <a:lvl4pPr marL="1219147" lvl="3" indent="-228590" algn="l">
              <a:spcBef>
                <a:spcPts val="240"/>
              </a:spcBef>
              <a:spcAft>
                <a:spcPts val="0"/>
              </a:spcAft>
              <a:buClr>
                <a:schemeClr val="dk1"/>
              </a:buClr>
              <a:buSzPts val="1800"/>
              <a:buChar char="–"/>
              <a:defRPr sz="1200"/>
            </a:lvl4pPr>
            <a:lvl5pPr marL="1523934" lvl="4" indent="-228590" algn="l">
              <a:spcBef>
                <a:spcPts val="240"/>
              </a:spcBef>
              <a:spcAft>
                <a:spcPts val="0"/>
              </a:spcAft>
              <a:buClr>
                <a:schemeClr val="dk1"/>
              </a:buClr>
              <a:buSzPts val="1800"/>
              <a:buChar char="»"/>
              <a:defRPr sz="1200"/>
            </a:lvl5pPr>
            <a:lvl6pPr marL="1828721" lvl="5" indent="-228590" algn="l">
              <a:spcBef>
                <a:spcPts val="240"/>
              </a:spcBef>
              <a:spcAft>
                <a:spcPts val="0"/>
              </a:spcAft>
              <a:buClr>
                <a:schemeClr val="dk1"/>
              </a:buClr>
              <a:buSzPts val="1800"/>
              <a:buChar char="•"/>
              <a:defRPr sz="1200"/>
            </a:lvl6pPr>
            <a:lvl7pPr marL="2133509" lvl="6" indent="-228590" algn="l">
              <a:spcBef>
                <a:spcPts val="240"/>
              </a:spcBef>
              <a:spcAft>
                <a:spcPts val="0"/>
              </a:spcAft>
              <a:buClr>
                <a:schemeClr val="dk1"/>
              </a:buClr>
              <a:buSzPts val="1800"/>
              <a:buChar char="•"/>
              <a:defRPr sz="1200"/>
            </a:lvl7pPr>
            <a:lvl8pPr marL="2438296" lvl="7" indent="-228590" algn="l">
              <a:spcBef>
                <a:spcPts val="240"/>
              </a:spcBef>
              <a:spcAft>
                <a:spcPts val="0"/>
              </a:spcAft>
              <a:buClr>
                <a:schemeClr val="dk1"/>
              </a:buClr>
              <a:buSzPts val="1800"/>
              <a:buChar char="•"/>
              <a:defRPr sz="1200"/>
            </a:lvl8pPr>
            <a:lvl9pPr marL="2743083" lvl="8" indent="-228590" algn="l">
              <a:spcBef>
                <a:spcPts val="240"/>
              </a:spcBef>
              <a:spcAft>
                <a:spcPts val="0"/>
              </a:spcAft>
              <a:buClr>
                <a:schemeClr val="dk1"/>
              </a:buClr>
              <a:buSzPts val="1800"/>
              <a:buChar char="•"/>
              <a:defRPr sz="1200"/>
            </a:lvl9pPr>
          </a:lstStyle>
          <a:p>
            <a:endParaRPr/>
          </a:p>
        </p:txBody>
      </p:sp>
      <p:sp>
        <p:nvSpPr>
          <p:cNvPr id="37" name="Google Shape;37;p6"/>
          <p:cNvSpPr txBox="1">
            <a:spLocks noGrp="1"/>
          </p:cNvSpPr>
          <p:nvPr>
            <p:ph type="dt" idx="10"/>
          </p:nvPr>
        </p:nvSpPr>
        <p:spPr>
          <a:xfrm>
            <a:off x="304800" y="4237569"/>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2082801" y="4237569"/>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4368800" y="4237569"/>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1302324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04801"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304800" y="1023409"/>
            <a:ext cx="2693459" cy="426508"/>
          </a:xfrm>
          <a:prstGeom prst="rect">
            <a:avLst/>
          </a:prstGeom>
          <a:noFill/>
          <a:ln>
            <a:noFill/>
          </a:ln>
        </p:spPr>
        <p:txBody>
          <a:bodyPr spcFirstLastPara="1" wrap="square" lIns="91425" tIns="45700" rIns="91425" bIns="45700" anchor="b" anchorCtr="0">
            <a:normAutofit/>
          </a:bodyPr>
          <a:lstStyle>
            <a:lvl1pPr marL="304787" lvl="0" indent="-152394" algn="l">
              <a:spcBef>
                <a:spcPts val="320"/>
              </a:spcBef>
              <a:spcAft>
                <a:spcPts val="0"/>
              </a:spcAft>
              <a:buClr>
                <a:schemeClr val="dk1"/>
              </a:buClr>
              <a:buSzPts val="2400"/>
              <a:buNone/>
              <a:defRPr sz="1600" b="1"/>
            </a:lvl1pPr>
            <a:lvl2pPr marL="609574" lvl="1" indent="-152394" algn="l">
              <a:spcBef>
                <a:spcPts val="267"/>
              </a:spcBef>
              <a:spcAft>
                <a:spcPts val="0"/>
              </a:spcAft>
              <a:buClr>
                <a:schemeClr val="dk1"/>
              </a:buClr>
              <a:buSzPts val="2000"/>
              <a:buNone/>
              <a:defRPr sz="1333" b="1"/>
            </a:lvl2pPr>
            <a:lvl3pPr marL="914361" lvl="2" indent="-152394" algn="l">
              <a:spcBef>
                <a:spcPts val="240"/>
              </a:spcBef>
              <a:spcAft>
                <a:spcPts val="0"/>
              </a:spcAft>
              <a:buClr>
                <a:schemeClr val="dk1"/>
              </a:buClr>
              <a:buSzPts val="1800"/>
              <a:buNone/>
              <a:defRPr sz="1200" b="1"/>
            </a:lvl3pPr>
            <a:lvl4pPr marL="1219147" lvl="3" indent="-152394" algn="l">
              <a:spcBef>
                <a:spcPts val="213"/>
              </a:spcBef>
              <a:spcAft>
                <a:spcPts val="0"/>
              </a:spcAft>
              <a:buClr>
                <a:schemeClr val="dk1"/>
              </a:buClr>
              <a:buSzPts val="1600"/>
              <a:buNone/>
              <a:defRPr sz="1067" b="1"/>
            </a:lvl4pPr>
            <a:lvl5pPr marL="1523934" lvl="4" indent="-152394" algn="l">
              <a:spcBef>
                <a:spcPts val="213"/>
              </a:spcBef>
              <a:spcAft>
                <a:spcPts val="0"/>
              </a:spcAft>
              <a:buClr>
                <a:schemeClr val="dk1"/>
              </a:buClr>
              <a:buSzPts val="1600"/>
              <a:buNone/>
              <a:defRPr sz="1067" b="1"/>
            </a:lvl5pPr>
            <a:lvl6pPr marL="1828721" lvl="5" indent="-152394" algn="l">
              <a:spcBef>
                <a:spcPts val="213"/>
              </a:spcBef>
              <a:spcAft>
                <a:spcPts val="0"/>
              </a:spcAft>
              <a:buClr>
                <a:schemeClr val="dk1"/>
              </a:buClr>
              <a:buSzPts val="1600"/>
              <a:buNone/>
              <a:defRPr sz="1067" b="1"/>
            </a:lvl6pPr>
            <a:lvl7pPr marL="2133509" lvl="6" indent="-152394" algn="l">
              <a:spcBef>
                <a:spcPts val="213"/>
              </a:spcBef>
              <a:spcAft>
                <a:spcPts val="0"/>
              </a:spcAft>
              <a:buClr>
                <a:schemeClr val="dk1"/>
              </a:buClr>
              <a:buSzPts val="1600"/>
              <a:buNone/>
              <a:defRPr sz="1067" b="1"/>
            </a:lvl7pPr>
            <a:lvl8pPr marL="2438296" lvl="7" indent="-152394" algn="l">
              <a:spcBef>
                <a:spcPts val="213"/>
              </a:spcBef>
              <a:spcAft>
                <a:spcPts val="0"/>
              </a:spcAft>
              <a:buClr>
                <a:schemeClr val="dk1"/>
              </a:buClr>
              <a:buSzPts val="1600"/>
              <a:buNone/>
              <a:defRPr sz="1067" b="1"/>
            </a:lvl8pPr>
            <a:lvl9pPr marL="2743083" lvl="8" indent="-152394" algn="l">
              <a:spcBef>
                <a:spcPts val="213"/>
              </a:spcBef>
              <a:spcAft>
                <a:spcPts val="0"/>
              </a:spcAft>
              <a:buClr>
                <a:schemeClr val="dk1"/>
              </a:buClr>
              <a:buSzPts val="1600"/>
              <a:buNone/>
              <a:defRPr sz="1067" b="1"/>
            </a:lvl9pPr>
          </a:lstStyle>
          <a:p>
            <a:endParaRPr/>
          </a:p>
        </p:txBody>
      </p:sp>
      <p:sp>
        <p:nvSpPr>
          <p:cNvPr id="43" name="Google Shape;43;p7"/>
          <p:cNvSpPr txBox="1">
            <a:spLocks noGrp="1"/>
          </p:cNvSpPr>
          <p:nvPr>
            <p:ph type="body" idx="2"/>
          </p:nvPr>
        </p:nvSpPr>
        <p:spPr>
          <a:xfrm>
            <a:off x="304800" y="1449917"/>
            <a:ext cx="2693459" cy="2634192"/>
          </a:xfrm>
          <a:prstGeom prst="rect">
            <a:avLst/>
          </a:prstGeom>
          <a:noFill/>
          <a:ln>
            <a:noFill/>
          </a:ln>
        </p:spPr>
        <p:txBody>
          <a:bodyPr spcFirstLastPara="1" wrap="square" lIns="91425" tIns="45700" rIns="91425" bIns="45700" anchor="t" anchorCtr="0">
            <a:normAutofit/>
          </a:bodyPr>
          <a:lstStyle>
            <a:lvl1pPr marL="304787" lvl="0" indent="-253989" algn="l">
              <a:spcBef>
                <a:spcPts val="320"/>
              </a:spcBef>
              <a:spcAft>
                <a:spcPts val="0"/>
              </a:spcAft>
              <a:buClr>
                <a:schemeClr val="dk1"/>
              </a:buClr>
              <a:buSzPts val="2400"/>
              <a:buChar char="•"/>
              <a:defRPr sz="1600"/>
            </a:lvl1pPr>
            <a:lvl2pPr marL="609574" lvl="1" indent="-237057" algn="l">
              <a:spcBef>
                <a:spcPts val="267"/>
              </a:spcBef>
              <a:spcAft>
                <a:spcPts val="0"/>
              </a:spcAft>
              <a:buClr>
                <a:schemeClr val="dk1"/>
              </a:buClr>
              <a:buSzPts val="2000"/>
              <a:buChar char="–"/>
              <a:defRPr sz="1333"/>
            </a:lvl2pPr>
            <a:lvl3pPr marL="914361" lvl="2" indent="-228590" algn="l">
              <a:spcBef>
                <a:spcPts val="240"/>
              </a:spcBef>
              <a:spcAft>
                <a:spcPts val="0"/>
              </a:spcAft>
              <a:buClr>
                <a:schemeClr val="dk1"/>
              </a:buClr>
              <a:buSzPts val="1800"/>
              <a:buChar char="•"/>
              <a:defRPr sz="1200"/>
            </a:lvl3pPr>
            <a:lvl4pPr marL="1219147" lvl="3" indent="-220124" algn="l">
              <a:spcBef>
                <a:spcPts val="213"/>
              </a:spcBef>
              <a:spcAft>
                <a:spcPts val="0"/>
              </a:spcAft>
              <a:buClr>
                <a:schemeClr val="dk1"/>
              </a:buClr>
              <a:buSzPts val="1600"/>
              <a:buChar char="–"/>
              <a:defRPr sz="1067"/>
            </a:lvl4pPr>
            <a:lvl5pPr marL="1523934" lvl="4" indent="-220124" algn="l">
              <a:spcBef>
                <a:spcPts val="213"/>
              </a:spcBef>
              <a:spcAft>
                <a:spcPts val="0"/>
              </a:spcAft>
              <a:buClr>
                <a:schemeClr val="dk1"/>
              </a:buClr>
              <a:buSzPts val="1600"/>
              <a:buChar char="»"/>
              <a:defRPr sz="1067"/>
            </a:lvl5pPr>
            <a:lvl6pPr marL="1828721" lvl="5" indent="-220124" algn="l">
              <a:spcBef>
                <a:spcPts val="213"/>
              </a:spcBef>
              <a:spcAft>
                <a:spcPts val="0"/>
              </a:spcAft>
              <a:buClr>
                <a:schemeClr val="dk1"/>
              </a:buClr>
              <a:buSzPts val="1600"/>
              <a:buChar char="•"/>
              <a:defRPr sz="1067"/>
            </a:lvl6pPr>
            <a:lvl7pPr marL="2133509" lvl="6" indent="-220124" algn="l">
              <a:spcBef>
                <a:spcPts val="213"/>
              </a:spcBef>
              <a:spcAft>
                <a:spcPts val="0"/>
              </a:spcAft>
              <a:buClr>
                <a:schemeClr val="dk1"/>
              </a:buClr>
              <a:buSzPts val="1600"/>
              <a:buChar char="•"/>
              <a:defRPr sz="1067"/>
            </a:lvl7pPr>
            <a:lvl8pPr marL="2438296" lvl="7" indent="-220124" algn="l">
              <a:spcBef>
                <a:spcPts val="213"/>
              </a:spcBef>
              <a:spcAft>
                <a:spcPts val="0"/>
              </a:spcAft>
              <a:buClr>
                <a:schemeClr val="dk1"/>
              </a:buClr>
              <a:buSzPts val="1600"/>
              <a:buChar char="•"/>
              <a:defRPr sz="1067"/>
            </a:lvl8pPr>
            <a:lvl9pPr marL="2743083" lvl="8" indent="-220124" algn="l">
              <a:spcBef>
                <a:spcPts val="213"/>
              </a:spcBef>
              <a:spcAft>
                <a:spcPts val="0"/>
              </a:spcAft>
              <a:buClr>
                <a:schemeClr val="dk1"/>
              </a:buClr>
              <a:buSzPts val="1600"/>
              <a:buChar char="•"/>
              <a:defRPr sz="1067"/>
            </a:lvl9pPr>
          </a:lstStyle>
          <a:p>
            <a:endParaRPr/>
          </a:p>
        </p:txBody>
      </p:sp>
      <p:sp>
        <p:nvSpPr>
          <p:cNvPr id="44" name="Google Shape;44;p7"/>
          <p:cNvSpPr txBox="1">
            <a:spLocks noGrp="1"/>
          </p:cNvSpPr>
          <p:nvPr>
            <p:ph type="body" idx="3"/>
          </p:nvPr>
        </p:nvSpPr>
        <p:spPr>
          <a:xfrm>
            <a:off x="3096685" y="1023409"/>
            <a:ext cx="2694517" cy="426508"/>
          </a:xfrm>
          <a:prstGeom prst="rect">
            <a:avLst/>
          </a:prstGeom>
          <a:noFill/>
          <a:ln>
            <a:noFill/>
          </a:ln>
        </p:spPr>
        <p:txBody>
          <a:bodyPr spcFirstLastPara="1" wrap="square" lIns="91425" tIns="45700" rIns="91425" bIns="45700" anchor="b" anchorCtr="0">
            <a:normAutofit/>
          </a:bodyPr>
          <a:lstStyle>
            <a:lvl1pPr marL="304787" lvl="0" indent="-152394" algn="l">
              <a:spcBef>
                <a:spcPts val="320"/>
              </a:spcBef>
              <a:spcAft>
                <a:spcPts val="0"/>
              </a:spcAft>
              <a:buClr>
                <a:schemeClr val="dk1"/>
              </a:buClr>
              <a:buSzPts val="2400"/>
              <a:buNone/>
              <a:defRPr sz="1600" b="1"/>
            </a:lvl1pPr>
            <a:lvl2pPr marL="609574" lvl="1" indent="-152394" algn="l">
              <a:spcBef>
                <a:spcPts val="267"/>
              </a:spcBef>
              <a:spcAft>
                <a:spcPts val="0"/>
              </a:spcAft>
              <a:buClr>
                <a:schemeClr val="dk1"/>
              </a:buClr>
              <a:buSzPts val="2000"/>
              <a:buNone/>
              <a:defRPr sz="1333" b="1"/>
            </a:lvl2pPr>
            <a:lvl3pPr marL="914361" lvl="2" indent="-152394" algn="l">
              <a:spcBef>
                <a:spcPts val="240"/>
              </a:spcBef>
              <a:spcAft>
                <a:spcPts val="0"/>
              </a:spcAft>
              <a:buClr>
                <a:schemeClr val="dk1"/>
              </a:buClr>
              <a:buSzPts val="1800"/>
              <a:buNone/>
              <a:defRPr sz="1200" b="1"/>
            </a:lvl3pPr>
            <a:lvl4pPr marL="1219147" lvl="3" indent="-152394" algn="l">
              <a:spcBef>
                <a:spcPts val="213"/>
              </a:spcBef>
              <a:spcAft>
                <a:spcPts val="0"/>
              </a:spcAft>
              <a:buClr>
                <a:schemeClr val="dk1"/>
              </a:buClr>
              <a:buSzPts val="1600"/>
              <a:buNone/>
              <a:defRPr sz="1067" b="1"/>
            </a:lvl4pPr>
            <a:lvl5pPr marL="1523934" lvl="4" indent="-152394" algn="l">
              <a:spcBef>
                <a:spcPts val="213"/>
              </a:spcBef>
              <a:spcAft>
                <a:spcPts val="0"/>
              </a:spcAft>
              <a:buClr>
                <a:schemeClr val="dk1"/>
              </a:buClr>
              <a:buSzPts val="1600"/>
              <a:buNone/>
              <a:defRPr sz="1067" b="1"/>
            </a:lvl5pPr>
            <a:lvl6pPr marL="1828721" lvl="5" indent="-152394" algn="l">
              <a:spcBef>
                <a:spcPts val="213"/>
              </a:spcBef>
              <a:spcAft>
                <a:spcPts val="0"/>
              </a:spcAft>
              <a:buClr>
                <a:schemeClr val="dk1"/>
              </a:buClr>
              <a:buSzPts val="1600"/>
              <a:buNone/>
              <a:defRPr sz="1067" b="1"/>
            </a:lvl6pPr>
            <a:lvl7pPr marL="2133509" lvl="6" indent="-152394" algn="l">
              <a:spcBef>
                <a:spcPts val="213"/>
              </a:spcBef>
              <a:spcAft>
                <a:spcPts val="0"/>
              </a:spcAft>
              <a:buClr>
                <a:schemeClr val="dk1"/>
              </a:buClr>
              <a:buSzPts val="1600"/>
              <a:buNone/>
              <a:defRPr sz="1067" b="1"/>
            </a:lvl7pPr>
            <a:lvl8pPr marL="2438296" lvl="7" indent="-152394" algn="l">
              <a:spcBef>
                <a:spcPts val="213"/>
              </a:spcBef>
              <a:spcAft>
                <a:spcPts val="0"/>
              </a:spcAft>
              <a:buClr>
                <a:schemeClr val="dk1"/>
              </a:buClr>
              <a:buSzPts val="1600"/>
              <a:buNone/>
              <a:defRPr sz="1067" b="1"/>
            </a:lvl8pPr>
            <a:lvl9pPr marL="2743083" lvl="8" indent="-152394" algn="l">
              <a:spcBef>
                <a:spcPts val="213"/>
              </a:spcBef>
              <a:spcAft>
                <a:spcPts val="0"/>
              </a:spcAft>
              <a:buClr>
                <a:schemeClr val="dk1"/>
              </a:buClr>
              <a:buSzPts val="1600"/>
              <a:buNone/>
              <a:defRPr sz="1067" b="1"/>
            </a:lvl9pPr>
          </a:lstStyle>
          <a:p>
            <a:endParaRPr/>
          </a:p>
        </p:txBody>
      </p:sp>
      <p:sp>
        <p:nvSpPr>
          <p:cNvPr id="45" name="Google Shape;45;p7"/>
          <p:cNvSpPr txBox="1">
            <a:spLocks noGrp="1"/>
          </p:cNvSpPr>
          <p:nvPr>
            <p:ph type="body" idx="4"/>
          </p:nvPr>
        </p:nvSpPr>
        <p:spPr>
          <a:xfrm>
            <a:off x="3096685" y="1449917"/>
            <a:ext cx="2694517" cy="2634192"/>
          </a:xfrm>
          <a:prstGeom prst="rect">
            <a:avLst/>
          </a:prstGeom>
          <a:noFill/>
          <a:ln>
            <a:noFill/>
          </a:ln>
        </p:spPr>
        <p:txBody>
          <a:bodyPr spcFirstLastPara="1" wrap="square" lIns="91425" tIns="45700" rIns="91425" bIns="45700" anchor="t" anchorCtr="0">
            <a:normAutofit/>
          </a:bodyPr>
          <a:lstStyle>
            <a:lvl1pPr marL="304787" lvl="0" indent="-253989" algn="l">
              <a:spcBef>
                <a:spcPts val="320"/>
              </a:spcBef>
              <a:spcAft>
                <a:spcPts val="0"/>
              </a:spcAft>
              <a:buClr>
                <a:schemeClr val="dk1"/>
              </a:buClr>
              <a:buSzPts val="2400"/>
              <a:buChar char="•"/>
              <a:defRPr sz="1600"/>
            </a:lvl1pPr>
            <a:lvl2pPr marL="609574" lvl="1" indent="-237057" algn="l">
              <a:spcBef>
                <a:spcPts val="267"/>
              </a:spcBef>
              <a:spcAft>
                <a:spcPts val="0"/>
              </a:spcAft>
              <a:buClr>
                <a:schemeClr val="dk1"/>
              </a:buClr>
              <a:buSzPts val="2000"/>
              <a:buChar char="–"/>
              <a:defRPr sz="1333"/>
            </a:lvl2pPr>
            <a:lvl3pPr marL="914361" lvl="2" indent="-228590" algn="l">
              <a:spcBef>
                <a:spcPts val="240"/>
              </a:spcBef>
              <a:spcAft>
                <a:spcPts val="0"/>
              </a:spcAft>
              <a:buClr>
                <a:schemeClr val="dk1"/>
              </a:buClr>
              <a:buSzPts val="1800"/>
              <a:buChar char="•"/>
              <a:defRPr sz="1200"/>
            </a:lvl3pPr>
            <a:lvl4pPr marL="1219147" lvl="3" indent="-220124" algn="l">
              <a:spcBef>
                <a:spcPts val="213"/>
              </a:spcBef>
              <a:spcAft>
                <a:spcPts val="0"/>
              </a:spcAft>
              <a:buClr>
                <a:schemeClr val="dk1"/>
              </a:buClr>
              <a:buSzPts val="1600"/>
              <a:buChar char="–"/>
              <a:defRPr sz="1067"/>
            </a:lvl4pPr>
            <a:lvl5pPr marL="1523934" lvl="4" indent="-220124" algn="l">
              <a:spcBef>
                <a:spcPts val="213"/>
              </a:spcBef>
              <a:spcAft>
                <a:spcPts val="0"/>
              </a:spcAft>
              <a:buClr>
                <a:schemeClr val="dk1"/>
              </a:buClr>
              <a:buSzPts val="1600"/>
              <a:buChar char="»"/>
              <a:defRPr sz="1067"/>
            </a:lvl5pPr>
            <a:lvl6pPr marL="1828721" lvl="5" indent="-220124" algn="l">
              <a:spcBef>
                <a:spcPts val="213"/>
              </a:spcBef>
              <a:spcAft>
                <a:spcPts val="0"/>
              </a:spcAft>
              <a:buClr>
                <a:schemeClr val="dk1"/>
              </a:buClr>
              <a:buSzPts val="1600"/>
              <a:buChar char="•"/>
              <a:defRPr sz="1067"/>
            </a:lvl6pPr>
            <a:lvl7pPr marL="2133509" lvl="6" indent="-220124" algn="l">
              <a:spcBef>
                <a:spcPts val="213"/>
              </a:spcBef>
              <a:spcAft>
                <a:spcPts val="0"/>
              </a:spcAft>
              <a:buClr>
                <a:schemeClr val="dk1"/>
              </a:buClr>
              <a:buSzPts val="1600"/>
              <a:buChar char="•"/>
              <a:defRPr sz="1067"/>
            </a:lvl7pPr>
            <a:lvl8pPr marL="2438296" lvl="7" indent="-220124" algn="l">
              <a:spcBef>
                <a:spcPts val="213"/>
              </a:spcBef>
              <a:spcAft>
                <a:spcPts val="0"/>
              </a:spcAft>
              <a:buClr>
                <a:schemeClr val="dk1"/>
              </a:buClr>
              <a:buSzPts val="1600"/>
              <a:buChar char="•"/>
              <a:defRPr sz="1067"/>
            </a:lvl8pPr>
            <a:lvl9pPr marL="2743083" lvl="8" indent="-220124" algn="l">
              <a:spcBef>
                <a:spcPts val="213"/>
              </a:spcBef>
              <a:spcAft>
                <a:spcPts val="0"/>
              </a:spcAft>
              <a:buClr>
                <a:schemeClr val="dk1"/>
              </a:buClr>
              <a:buSzPts val="1600"/>
              <a:buChar char="•"/>
              <a:defRPr sz="1067"/>
            </a:lvl9pPr>
          </a:lstStyle>
          <a:p>
            <a:endParaRPr/>
          </a:p>
        </p:txBody>
      </p:sp>
      <p:sp>
        <p:nvSpPr>
          <p:cNvPr id="46" name="Google Shape;46;p7"/>
          <p:cNvSpPr txBox="1">
            <a:spLocks noGrp="1"/>
          </p:cNvSpPr>
          <p:nvPr>
            <p:ph type="dt" idx="10"/>
          </p:nvPr>
        </p:nvSpPr>
        <p:spPr>
          <a:xfrm>
            <a:off x="304800" y="4237569"/>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2082801" y="4237569"/>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4368800" y="4237569"/>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0160439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304801"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304800" y="4237569"/>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2082801" y="4237569"/>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4368800" y="4237569"/>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2295725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304801" y="182033"/>
            <a:ext cx="2005542" cy="7747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1333"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2383369" y="182036"/>
            <a:ext cx="3407833" cy="3902075"/>
          </a:xfrm>
          <a:prstGeom prst="rect">
            <a:avLst/>
          </a:prstGeom>
          <a:noFill/>
          <a:ln>
            <a:noFill/>
          </a:ln>
        </p:spPr>
        <p:txBody>
          <a:bodyPr spcFirstLastPara="1" wrap="square" lIns="91425" tIns="45700" rIns="91425" bIns="45700" anchor="t" anchorCtr="0">
            <a:normAutofit/>
          </a:bodyPr>
          <a:lstStyle>
            <a:lvl1pPr marL="304787" lvl="0" indent="-287854" algn="l">
              <a:spcBef>
                <a:spcPts val="427"/>
              </a:spcBef>
              <a:spcAft>
                <a:spcPts val="0"/>
              </a:spcAft>
              <a:buClr>
                <a:schemeClr val="dk1"/>
              </a:buClr>
              <a:buSzPts val="3200"/>
              <a:buChar char="•"/>
              <a:defRPr sz="2133"/>
            </a:lvl1pPr>
            <a:lvl2pPr marL="609574" lvl="1" indent="-270923" algn="l">
              <a:spcBef>
                <a:spcPts val="373"/>
              </a:spcBef>
              <a:spcAft>
                <a:spcPts val="0"/>
              </a:spcAft>
              <a:buClr>
                <a:schemeClr val="dk1"/>
              </a:buClr>
              <a:buSzPts val="2800"/>
              <a:buChar char="–"/>
              <a:defRPr sz="1867"/>
            </a:lvl2pPr>
            <a:lvl3pPr marL="914361" lvl="2" indent="-253989" algn="l">
              <a:spcBef>
                <a:spcPts val="320"/>
              </a:spcBef>
              <a:spcAft>
                <a:spcPts val="0"/>
              </a:spcAft>
              <a:buClr>
                <a:schemeClr val="dk1"/>
              </a:buClr>
              <a:buSzPts val="2400"/>
              <a:buChar char="•"/>
              <a:defRPr sz="1600"/>
            </a:lvl3pPr>
            <a:lvl4pPr marL="1219147" lvl="3" indent="-237057" algn="l">
              <a:spcBef>
                <a:spcPts val="267"/>
              </a:spcBef>
              <a:spcAft>
                <a:spcPts val="0"/>
              </a:spcAft>
              <a:buClr>
                <a:schemeClr val="dk1"/>
              </a:buClr>
              <a:buSzPts val="2000"/>
              <a:buChar char="–"/>
              <a:defRPr sz="1333"/>
            </a:lvl4pPr>
            <a:lvl5pPr marL="1523934" lvl="4" indent="-237057" algn="l">
              <a:spcBef>
                <a:spcPts val="267"/>
              </a:spcBef>
              <a:spcAft>
                <a:spcPts val="0"/>
              </a:spcAft>
              <a:buClr>
                <a:schemeClr val="dk1"/>
              </a:buClr>
              <a:buSzPts val="2000"/>
              <a:buChar char="»"/>
              <a:defRPr sz="1333"/>
            </a:lvl5pPr>
            <a:lvl6pPr marL="1828721" lvl="5" indent="-237057" algn="l">
              <a:spcBef>
                <a:spcPts val="267"/>
              </a:spcBef>
              <a:spcAft>
                <a:spcPts val="0"/>
              </a:spcAft>
              <a:buClr>
                <a:schemeClr val="dk1"/>
              </a:buClr>
              <a:buSzPts val="2000"/>
              <a:buChar char="•"/>
              <a:defRPr sz="1333"/>
            </a:lvl6pPr>
            <a:lvl7pPr marL="2133509" lvl="6" indent="-237057" algn="l">
              <a:spcBef>
                <a:spcPts val="267"/>
              </a:spcBef>
              <a:spcAft>
                <a:spcPts val="0"/>
              </a:spcAft>
              <a:buClr>
                <a:schemeClr val="dk1"/>
              </a:buClr>
              <a:buSzPts val="2000"/>
              <a:buChar char="•"/>
              <a:defRPr sz="1333"/>
            </a:lvl7pPr>
            <a:lvl8pPr marL="2438296" lvl="7" indent="-237057" algn="l">
              <a:spcBef>
                <a:spcPts val="267"/>
              </a:spcBef>
              <a:spcAft>
                <a:spcPts val="0"/>
              </a:spcAft>
              <a:buClr>
                <a:schemeClr val="dk1"/>
              </a:buClr>
              <a:buSzPts val="2000"/>
              <a:buChar char="•"/>
              <a:defRPr sz="1333"/>
            </a:lvl8pPr>
            <a:lvl9pPr marL="2743083" lvl="8" indent="-237057" algn="l">
              <a:spcBef>
                <a:spcPts val="267"/>
              </a:spcBef>
              <a:spcAft>
                <a:spcPts val="0"/>
              </a:spcAft>
              <a:buClr>
                <a:schemeClr val="dk1"/>
              </a:buClr>
              <a:buSzPts val="2000"/>
              <a:buChar char="•"/>
              <a:defRPr sz="1333"/>
            </a:lvl9pPr>
          </a:lstStyle>
          <a:p>
            <a:endParaRPr/>
          </a:p>
        </p:txBody>
      </p:sp>
      <p:sp>
        <p:nvSpPr>
          <p:cNvPr id="57" name="Google Shape;57;p9"/>
          <p:cNvSpPr txBox="1">
            <a:spLocks noGrp="1"/>
          </p:cNvSpPr>
          <p:nvPr>
            <p:ph type="body" idx="2"/>
          </p:nvPr>
        </p:nvSpPr>
        <p:spPr>
          <a:xfrm>
            <a:off x="304801" y="956736"/>
            <a:ext cx="2005542" cy="3127375"/>
          </a:xfrm>
          <a:prstGeom prst="rect">
            <a:avLst/>
          </a:prstGeom>
          <a:noFill/>
          <a:ln>
            <a:noFill/>
          </a:ln>
        </p:spPr>
        <p:txBody>
          <a:bodyPr spcFirstLastPara="1" wrap="square" lIns="91425" tIns="45700" rIns="91425" bIns="45700" anchor="t" anchorCtr="0">
            <a:normAutofit/>
          </a:bodyPr>
          <a:lstStyle>
            <a:lvl1pPr marL="304787" lvl="0" indent="-152394" algn="l">
              <a:spcBef>
                <a:spcPts val="187"/>
              </a:spcBef>
              <a:spcAft>
                <a:spcPts val="0"/>
              </a:spcAft>
              <a:buClr>
                <a:schemeClr val="dk1"/>
              </a:buClr>
              <a:buSzPts val="1400"/>
              <a:buNone/>
              <a:defRPr sz="933"/>
            </a:lvl1pPr>
            <a:lvl2pPr marL="609574" lvl="1" indent="-152394" algn="l">
              <a:spcBef>
                <a:spcPts val="160"/>
              </a:spcBef>
              <a:spcAft>
                <a:spcPts val="0"/>
              </a:spcAft>
              <a:buClr>
                <a:schemeClr val="dk1"/>
              </a:buClr>
              <a:buSzPts val="1200"/>
              <a:buNone/>
              <a:defRPr sz="800"/>
            </a:lvl2pPr>
            <a:lvl3pPr marL="914361" lvl="2" indent="-152394" algn="l">
              <a:spcBef>
                <a:spcPts val="133"/>
              </a:spcBef>
              <a:spcAft>
                <a:spcPts val="0"/>
              </a:spcAft>
              <a:buClr>
                <a:schemeClr val="dk1"/>
              </a:buClr>
              <a:buSzPts val="1000"/>
              <a:buNone/>
              <a:defRPr sz="667"/>
            </a:lvl3pPr>
            <a:lvl4pPr marL="1219147" lvl="3" indent="-152394" algn="l">
              <a:spcBef>
                <a:spcPts val="120"/>
              </a:spcBef>
              <a:spcAft>
                <a:spcPts val="0"/>
              </a:spcAft>
              <a:buClr>
                <a:schemeClr val="dk1"/>
              </a:buClr>
              <a:buSzPts val="900"/>
              <a:buNone/>
              <a:defRPr sz="600"/>
            </a:lvl4pPr>
            <a:lvl5pPr marL="1523934" lvl="4" indent="-152394" algn="l">
              <a:spcBef>
                <a:spcPts val="120"/>
              </a:spcBef>
              <a:spcAft>
                <a:spcPts val="0"/>
              </a:spcAft>
              <a:buClr>
                <a:schemeClr val="dk1"/>
              </a:buClr>
              <a:buSzPts val="900"/>
              <a:buNone/>
              <a:defRPr sz="600"/>
            </a:lvl5pPr>
            <a:lvl6pPr marL="1828721" lvl="5" indent="-152394" algn="l">
              <a:spcBef>
                <a:spcPts val="120"/>
              </a:spcBef>
              <a:spcAft>
                <a:spcPts val="0"/>
              </a:spcAft>
              <a:buClr>
                <a:schemeClr val="dk1"/>
              </a:buClr>
              <a:buSzPts val="900"/>
              <a:buNone/>
              <a:defRPr sz="600"/>
            </a:lvl6pPr>
            <a:lvl7pPr marL="2133509" lvl="6" indent="-152394" algn="l">
              <a:spcBef>
                <a:spcPts val="120"/>
              </a:spcBef>
              <a:spcAft>
                <a:spcPts val="0"/>
              </a:spcAft>
              <a:buClr>
                <a:schemeClr val="dk1"/>
              </a:buClr>
              <a:buSzPts val="900"/>
              <a:buNone/>
              <a:defRPr sz="600"/>
            </a:lvl7pPr>
            <a:lvl8pPr marL="2438296" lvl="7" indent="-152394" algn="l">
              <a:spcBef>
                <a:spcPts val="120"/>
              </a:spcBef>
              <a:spcAft>
                <a:spcPts val="0"/>
              </a:spcAft>
              <a:buClr>
                <a:schemeClr val="dk1"/>
              </a:buClr>
              <a:buSzPts val="900"/>
              <a:buNone/>
              <a:defRPr sz="600"/>
            </a:lvl8pPr>
            <a:lvl9pPr marL="2743083" lvl="8" indent="-152394" algn="l">
              <a:spcBef>
                <a:spcPts val="120"/>
              </a:spcBef>
              <a:spcAft>
                <a:spcPts val="0"/>
              </a:spcAft>
              <a:buClr>
                <a:schemeClr val="dk1"/>
              </a:buClr>
              <a:buSzPts val="900"/>
              <a:buNone/>
              <a:defRPr sz="600"/>
            </a:lvl9pPr>
          </a:lstStyle>
          <a:p>
            <a:endParaRPr/>
          </a:p>
        </p:txBody>
      </p:sp>
      <p:sp>
        <p:nvSpPr>
          <p:cNvPr id="58" name="Google Shape;58;p9"/>
          <p:cNvSpPr txBox="1">
            <a:spLocks noGrp="1"/>
          </p:cNvSpPr>
          <p:nvPr>
            <p:ph type="dt" idx="10"/>
          </p:nvPr>
        </p:nvSpPr>
        <p:spPr>
          <a:xfrm>
            <a:off x="304800" y="4237569"/>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2082801" y="4237569"/>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4368800" y="4237569"/>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800313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194859" y="3200402"/>
            <a:ext cx="3657600" cy="377825"/>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1333"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194859" y="408517"/>
            <a:ext cx="3657600" cy="2743200"/>
          </a:xfrm>
          <a:prstGeom prst="rect">
            <a:avLst/>
          </a:prstGeom>
          <a:noFill/>
          <a:ln>
            <a:noFill/>
          </a:ln>
        </p:spPr>
      </p:sp>
      <p:sp>
        <p:nvSpPr>
          <p:cNvPr id="64" name="Google Shape;64;p10"/>
          <p:cNvSpPr txBox="1">
            <a:spLocks noGrp="1"/>
          </p:cNvSpPr>
          <p:nvPr>
            <p:ph type="body" idx="1"/>
          </p:nvPr>
        </p:nvSpPr>
        <p:spPr>
          <a:xfrm>
            <a:off x="1194859" y="3578227"/>
            <a:ext cx="3657600" cy="536575"/>
          </a:xfrm>
          <a:prstGeom prst="rect">
            <a:avLst/>
          </a:prstGeom>
          <a:noFill/>
          <a:ln>
            <a:noFill/>
          </a:ln>
        </p:spPr>
        <p:txBody>
          <a:bodyPr spcFirstLastPara="1" wrap="square" lIns="91425" tIns="45700" rIns="91425" bIns="45700" anchor="t" anchorCtr="0">
            <a:normAutofit/>
          </a:bodyPr>
          <a:lstStyle>
            <a:lvl1pPr marL="304787" lvl="0" indent="-152394" algn="l">
              <a:spcBef>
                <a:spcPts val="187"/>
              </a:spcBef>
              <a:spcAft>
                <a:spcPts val="0"/>
              </a:spcAft>
              <a:buClr>
                <a:schemeClr val="dk1"/>
              </a:buClr>
              <a:buSzPts val="1400"/>
              <a:buNone/>
              <a:defRPr sz="933"/>
            </a:lvl1pPr>
            <a:lvl2pPr marL="609574" lvl="1" indent="-152394" algn="l">
              <a:spcBef>
                <a:spcPts val="160"/>
              </a:spcBef>
              <a:spcAft>
                <a:spcPts val="0"/>
              </a:spcAft>
              <a:buClr>
                <a:schemeClr val="dk1"/>
              </a:buClr>
              <a:buSzPts val="1200"/>
              <a:buNone/>
              <a:defRPr sz="800"/>
            </a:lvl2pPr>
            <a:lvl3pPr marL="914361" lvl="2" indent="-152394" algn="l">
              <a:spcBef>
                <a:spcPts val="133"/>
              </a:spcBef>
              <a:spcAft>
                <a:spcPts val="0"/>
              </a:spcAft>
              <a:buClr>
                <a:schemeClr val="dk1"/>
              </a:buClr>
              <a:buSzPts val="1000"/>
              <a:buNone/>
              <a:defRPr sz="667"/>
            </a:lvl3pPr>
            <a:lvl4pPr marL="1219147" lvl="3" indent="-152394" algn="l">
              <a:spcBef>
                <a:spcPts val="120"/>
              </a:spcBef>
              <a:spcAft>
                <a:spcPts val="0"/>
              </a:spcAft>
              <a:buClr>
                <a:schemeClr val="dk1"/>
              </a:buClr>
              <a:buSzPts val="900"/>
              <a:buNone/>
              <a:defRPr sz="600"/>
            </a:lvl4pPr>
            <a:lvl5pPr marL="1523934" lvl="4" indent="-152394" algn="l">
              <a:spcBef>
                <a:spcPts val="120"/>
              </a:spcBef>
              <a:spcAft>
                <a:spcPts val="0"/>
              </a:spcAft>
              <a:buClr>
                <a:schemeClr val="dk1"/>
              </a:buClr>
              <a:buSzPts val="900"/>
              <a:buNone/>
              <a:defRPr sz="600"/>
            </a:lvl5pPr>
            <a:lvl6pPr marL="1828721" lvl="5" indent="-152394" algn="l">
              <a:spcBef>
                <a:spcPts val="120"/>
              </a:spcBef>
              <a:spcAft>
                <a:spcPts val="0"/>
              </a:spcAft>
              <a:buClr>
                <a:schemeClr val="dk1"/>
              </a:buClr>
              <a:buSzPts val="900"/>
              <a:buNone/>
              <a:defRPr sz="600"/>
            </a:lvl6pPr>
            <a:lvl7pPr marL="2133509" lvl="6" indent="-152394" algn="l">
              <a:spcBef>
                <a:spcPts val="120"/>
              </a:spcBef>
              <a:spcAft>
                <a:spcPts val="0"/>
              </a:spcAft>
              <a:buClr>
                <a:schemeClr val="dk1"/>
              </a:buClr>
              <a:buSzPts val="900"/>
              <a:buNone/>
              <a:defRPr sz="600"/>
            </a:lvl7pPr>
            <a:lvl8pPr marL="2438296" lvl="7" indent="-152394" algn="l">
              <a:spcBef>
                <a:spcPts val="120"/>
              </a:spcBef>
              <a:spcAft>
                <a:spcPts val="0"/>
              </a:spcAft>
              <a:buClr>
                <a:schemeClr val="dk1"/>
              </a:buClr>
              <a:buSzPts val="900"/>
              <a:buNone/>
              <a:defRPr sz="600"/>
            </a:lvl8pPr>
            <a:lvl9pPr marL="2743083" lvl="8" indent="-152394" algn="l">
              <a:spcBef>
                <a:spcPts val="120"/>
              </a:spcBef>
              <a:spcAft>
                <a:spcPts val="0"/>
              </a:spcAft>
              <a:buClr>
                <a:schemeClr val="dk1"/>
              </a:buClr>
              <a:buSzPts val="900"/>
              <a:buNone/>
              <a:defRPr sz="600"/>
            </a:lvl9pPr>
          </a:lstStyle>
          <a:p>
            <a:endParaRPr/>
          </a:p>
        </p:txBody>
      </p:sp>
      <p:sp>
        <p:nvSpPr>
          <p:cNvPr id="65" name="Google Shape;65;p10"/>
          <p:cNvSpPr txBox="1">
            <a:spLocks noGrp="1"/>
          </p:cNvSpPr>
          <p:nvPr>
            <p:ph type="dt" idx="10"/>
          </p:nvPr>
        </p:nvSpPr>
        <p:spPr>
          <a:xfrm>
            <a:off x="304800" y="4237569"/>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2082801" y="4237569"/>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4368800" y="4237569"/>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1731852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304801" y="183092"/>
            <a:ext cx="5486400" cy="762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1539347" y="-167744"/>
            <a:ext cx="3017309" cy="5486400"/>
          </a:xfrm>
          <a:prstGeom prst="rect">
            <a:avLst/>
          </a:prstGeom>
          <a:noFill/>
          <a:ln>
            <a:noFill/>
          </a:ln>
        </p:spPr>
        <p:txBody>
          <a:bodyPr spcFirstLastPara="1" wrap="square" lIns="91425" tIns="45700" rIns="91425" bIns="45700" anchor="t" anchorCtr="0">
            <a:normAutofit/>
          </a:bodyPr>
          <a:lstStyle>
            <a:lvl1pPr marL="304787" lvl="0" indent="-228590" algn="l">
              <a:spcBef>
                <a:spcPts val="240"/>
              </a:spcBef>
              <a:spcAft>
                <a:spcPts val="0"/>
              </a:spcAft>
              <a:buClr>
                <a:schemeClr val="dk1"/>
              </a:buClr>
              <a:buSzPts val="1800"/>
              <a:buChar char="•"/>
              <a:defRPr/>
            </a:lvl1pPr>
            <a:lvl2pPr marL="609574" lvl="1" indent="-228590" algn="l">
              <a:spcBef>
                <a:spcPts val="240"/>
              </a:spcBef>
              <a:spcAft>
                <a:spcPts val="0"/>
              </a:spcAft>
              <a:buClr>
                <a:schemeClr val="dk1"/>
              </a:buClr>
              <a:buSzPts val="1800"/>
              <a:buChar char="–"/>
              <a:defRPr/>
            </a:lvl2pPr>
            <a:lvl3pPr marL="914361" lvl="2" indent="-228590" algn="l">
              <a:spcBef>
                <a:spcPts val="240"/>
              </a:spcBef>
              <a:spcAft>
                <a:spcPts val="0"/>
              </a:spcAft>
              <a:buClr>
                <a:schemeClr val="dk1"/>
              </a:buClr>
              <a:buSzPts val="1800"/>
              <a:buChar char="•"/>
              <a:defRPr/>
            </a:lvl3pPr>
            <a:lvl4pPr marL="1219147" lvl="3" indent="-228590" algn="l">
              <a:spcBef>
                <a:spcPts val="240"/>
              </a:spcBef>
              <a:spcAft>
                <a:spcPts val="0"/>
              </a:spcAft>
              <a:buClr>
                <a:schemeClr val="dk1"/>
              </a:buClr>
              <a:buSzPts val="1800"/>
              <a:buChar char="–"/>
              <a:defRPr/>
            </a:lvl4pPr>
            <a:lvl5pPr marL="1523934" lvl="4" indent="-228590" algn="l">
              <a:spcBef>
                <a:spcPts val="240"/>
              </a:spcBef>
              <a:spcAft>
                <a:spcPts val="0"/>
              </a:spcAft>
              <a:buClr>
                <a:schemeClr val="dk1"/>
              </a:buClr>
              <a:buSzPts val="1800"/>
              <a:buChar char="»"/>
              <a:defRPr/>
            </a:lvl5pPr>
            <a:lvl6pPr marL="1828721" lvl="5" indent="-228590" algn="l">
              <a:spcBef>
                <a:spcPts val="240"/>
              </a:spcBef>
              <a:spcAft>
                <a:spcPts val="0"/>
              </a:spcAft>
              <a:buClr>
                <a:schemeClr val="dk1"/>
              </a:buClr>
              <a:buSzPts val="1800"/>
              <a:buChar char="•"/>
              <a:defRPr/>
            </a:lvl6pPr>
            <a:lvl7pPr marL="2133509" lvl="6" indent="-228590" algn="l">
              <a:spcBef>
                <a:spcPts val="240"/>
              </a:spcBef>
              <a:spcAft>
                <a:spcPts val="0"/>
              </a:spcAft>
              <a:buClr>
                <a:schemeClr val="dk1"/>
              </a:buClr>
              <a:buSzPts val="1800"/>
              <a:buChar char="•"/>
              <a:defRPr/>
            </a:lvl7pPr>
            <a:lvl8pPr marL="2438296" lvl="7" indent="-228590" algn="l">
              <a:spcBef>
                <a:spcPts val="240"/>
              </a:spcBef>
              <a:spcAft>
                <a:spcPts val="0"/>
              </a:spcAft>
              <a:buClr>
                <a:schemeClr val="dk1"/>
              </a:buClr>
              <a:buSzPts val="1800"/>
              <a:buChar char="•"/>
              <a:defRPr/>
            </a:lvl8pPr>
            <a:lvl9pPr marL="2743083" lvl="8" indent="-228590" algn="l">
              <a:spcBef>
                <a:spcPts val="24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304800" y="4237569"/>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2082801" y="4237569"/>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4368800" y="4237569"/>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276354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3154893" y="1447802"/>
            <a:ext cx="3901017" cy="13716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360894" y="127000"/>
            <a:ext cx="3901017" cy="4013200"/>
          </a:xfrm>
          <a:prstGeom prst="rect">
            <a:avLst/>
          </a:prstGeom>
          <a:noFill/>
          <a:ln>
            <a:noFill/>
          </a:ln>
        </p:spPr>
        <p:txBody>
          <a:bodyPr spcFirstLastPara="1" wrap="square" lIns="91425" tIns="45700" rIns="91425" bIns="45700" anchor="t" anchorCtr="0">
            <a:normAutofit/>
          </a:bodyPr>
          <a:lstStyle>
            <a:lvl1pPr marL="304787" lvl="0" indent="-228590" algn="l">
              <a:spcBef>
                <a:spcPts val="240"/>
              </a:spcBef>
              <a:spcAft>
                <a:spcPts val="0"/>
              </a:spcAft>
              <a:buClr>
                <a:schemeClr val="dk1"/>
              </a:buClr>
              <a:buSzPts val="1800"/>
              <a:buChar char="•"/>
              <a:defRPr/>
            </a:lvl1pPr>
            <a:lvl2pPr marL="609574" lvl="1" indent="-228590" algn="l">
              <a:spcBef>
                <a:spcPts val="240"/>
              </a:spcBef>
              <a:spcAft>
                <a:spcPts val="0"/>
              </a:spcAft>
              <a:buClr>
                <a:schemeClr val="dk1"/>
              </a:buClr>
              <a:buSzPts val="1800"/>
              <a:buChar char="–"/>
              <a:defRPr/>
            </a:lvl2pPr>
            <a:lvl3pPr marL="914361" lvl="2" indent="-228590" algn="l">
              <a:spcBef>
                <a:spcPts val="240"/>
              </a:spcBef>
              <a:spcAft>
                <a:spcPts val="0"/>
              </a:spcAft>
              <a:buClr>
                <a:schemeClr val="dk1"/>
              </a:buClr>
              <a:buSzPts val="1800"/>
              <a:buChar char="•"/>
              <a:defRPr/>
            </a:lvl3pPr>
            <a:lvl4pPr marL="1219147" lvl="3" indent="-228590" algn="l">
              <a:spcBef>
                <a:spcPts val="240"/>
              </a:spcBef>
              <a:spcAft>
                <a:spcPts val="0"/>
              </a:spcAft>
              <a:buClr>
                <a:schemeClr val="dk1"/>
              </a:buClr>
              <a:buSzPts val="1800"/>
              <a:buChar char="–"/>
              <a:defRPr/>
            </a:lvl4pPr>
            <a:lvl5pPr marL="1523934" lvl="4" indent="-228590" algn="l">
              <a:spcBef>
                <a:spcPts val="240"/>
              </a:spcBef>
              <a:spcAft>
                <a:spcPts val="0"/>
              </a:spcAft>
              <a:buClr>
                <a:schemeClr val="dk1"/>
              </a:buClr>
              <a:buSzPts val="1800"/>
              <a:buChar char="»"/>
              <a:defRPr/>
            </a:lvl5pPr>
            <a:lvl6pPr marL="1828721" lvl="5" indent="-228590" algn="l">
              <a:spcBef>
                <a:spcPts val="240"/>
              </a:spcBef>
              <a:spcAft>
                <a:spcPts val="0"/>
              </a:spcAft>
              <a:buClr>
                <a:schemeClr val="dk1"/>
              </a:buClr>
              <a:buSzPts val="1800"/>
              <a:buChar char="•"/>
              <a:defRPr/>
            </a:lvl6pPr>
            <a:lvl7pPr marL="2133509" lvl="6" indent="-228590" algn="l">
              <a:spcBef>
                <a:spcPts val="240"/>
              </a:spcBef>
              <a:spcAft>
                <a:spcPts val="0"/>
              </a:spcAft>
              <a:buClr>
                <a:schemeClr val="dk1"/>
              </a:buClr>
              <a:buSzPts val="1800"/>
              <a:buChar char="•"/>
              <a:defRPr/>
            </a:lvl7pPr>
            <a:lvl8pPr marL="2438296" lvl="7" indent="-228590" algn="l">
              <a:spcBef>
                <a:spcPts val="240"/>
              </a:spcBef>
              <a:spcAft>
                <a:spcPts val="0"/>
              </a:spcAft>
              <a:buClr>
                <a:schemeClr val="dk1"/>
              </a:buClr>
              <a:buSzPts val="1800"/>
              <a:buChar char="•"/>
              <a:defRPr/>
            </a:lvl8pPr>
            <a:lvl9pPr marL="2743083" lvl="8" indent="-228590" algn="l">
              <a:spcBef>
                <a:spcPts val="24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304800" y="4237569"/>
            <a:ext cx="1422400" cy="24341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2082801" y="4237569"/>
            <a:ext cx="1930400" cy="24341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4368800" y="4237569"/>
            <a:ext cx="1422400" cy="24341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198049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D4BDD-BFE7-481E-9449-D07E4E944B0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0AC1AF3-3A9B-475A-8C09-CBB56B150B4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870D434-4684-4730-B1BA-455225DA8FF8}"/>
              </a:ext>
            </a:extLst>
          </p:cNvPr>
          <p:cNvSpPr>
            <a:spLocks noGrp="1"/>
          </p:cNvSpPr>
          <p:nvPr>
            <p:ph type="dt" sz="half" idx="10"/>
          </p:nvPr>
        </p:nvSpPr>
        <p:spPr/>
        <p:txBody>
          <a:bodyPr/>
          <a:lstStyle/>
          <a:p>
            <a:fld id="{913615FF-9BB8-4B20-8D98-5B2030391346}" type="datetimeFigureOut">
              <a:rPr lang="en-GB" smtClean="0"/>
              <a:t>22/07/2026</a:t>
            </a:fld>
            <a:endParaRPr lang="en-GB"/>
          </a:p>
        </p:txBody>
      </p:sp>
      <p:sp>
        <p:nvSpPr>
          <p:cNvPr id="5" name="Footer Placeholder 4">
            <a:extLst>
              <a:ext uri="{FF2B5EF4-FFF2-40B4-BE49-F238E27FC236}">
                <a16:creationId xmlns:a16="http://schemas.microsoft.com/office/drawing/2014/main" id="{89CB6147-AC7C-4710-9A2D-BC87F185D5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F46093E-5143-4F79-8071-930D623BEF64}"/>
              </a:ext>
            </a:extLst>
          </p:cNvPr>
          <p:cNvSpPr>
            <a:spLocks noGrp="1"/>
          </p:cNvSpPr>
          <p:nvPr>
            <p:ph type="sldNum" sz="quarter" idx="12"/>
          </p:nvPr>
        </p:nvSpPr>
        <p:spPr/>
        <p:txBody>
          <a:bodyPr/>
          <a:lstStyle/>
          <a:p>
            <a:fld id="{C93DEA93-1666-4F5F-BB93-52D7CA97B8A0}" type="slidenum">
              <a:rPr lang="en-GB" smtClean="0"/>
              <a:t>‹#›</a:t>
            </a:fld>
            <a:endParaRPr lang="en-GB"/>
          </a:p>
        </p:txBody>
      </p:sp>
    </p:spTree>
    <p:extLst>
      <p:ext uri="{BB962C8B-B14F-4D97-AF65-F5344CB8AC3E}">
        <p14:creationId xmlns:p14="http://schemas.microsoft.com/office/powerpoint/2010/main" val="7711317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13" name="Rectangle 12"/>
          <p:cNvSpPr/>
          <p:nvPr/>
        </p:nvSpPr>
        <p:spPr>
          <a:xfrm>
            <a:off x="0" y="0"/>
            <a:ext cx="12192000" cy="56007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92"/>
          </a:p>
        </p:txBody>
      </p:sp>
      <p:sp>
        <p:nvSpPr>
          <p:cNvPr id="2" name="Title 1"/>
          <p:cNvSpPr>
            <a:spLocks noGrp="1"/>
          </p:cNvSpPr>
          <p:nvPr>
            <p:ph type="ctrTitle"/>
          </p:nvPr>
        </p:nvSpPr>
        <p:spPr>
          <a:xfrm>
            <a:off x="1524001" y="1122363"/>
            <a:ext cx="9144000" cy="2387600"/>
          </a:xfrm>
          <a:noFill/>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1" y="3602038"/>
            <a:ext cx="9144000" cy="1655762"/>
          </a:xfrm>
        </p:spPr>
        <p:txBody>
          <a:bodyPr/>
          <a:lstStyle>
            <a:lvl1pPr marL="0" indent="0" algn="ctr">
              <a:buNone/>
              <a:defRPr sz="2400">
                <a:solidFill>
                  <a:schemeClr val="bg1"/>
                </a:solidFill>
              </a:defRPr>
            </a:lvl1pPr>
            <a:lvl2pPr marL="457179" indent="0" algn="ctr">
              <a:buNone/>
              <a:defRPr sz="2000"/>
            </a:lvl2pPr>
            <a:lvl3pPr marL="914358" indent="0" algn="ctr">
              <a:buNone/>
              <a:defRPr sz="1800"/>
            </a:lvl3pPr>
            <a:lvl4pPr marL="1371536" indent="0" algn="ctr">
              <a:buNone/>
              <a:defRPr sz="1600"/>
            </a:lvl4pPr>
            <a:lvl5pPr marL="1828715" indent="0" algn="ctr">
              <a:buNone/>
              <a:defRPr sz="1600"/>
            </a:lvl5pPr>
            <a:lvl6pPr marL="2285894" indent="0" algn="ctr">
              <a:buNone/>
              <a:defRPr sz="1600"/>
            </a:lvl6pPr>
            <a:lvl7pPr marL="2743073" indent="0" algn="ctr">
              <a:buNone/>
              <a:defRPr sz="1600"/>
            </a:lvl7pPr>
            <a:lvl8pPr marL="3200252" indent="0" algn="ctr">
              <a:buNone/>
              <a:defRPr sz="1600"/>
            </a:lvl8pPr>
            <a:lvl9pPr marL="3657430" indent="0" algn="ctr">
              <a:buNone/>
              <a:defRPr sz="1600"/>
            </a:lvl9pPr>
          </a:lstStyle>
          <a:p>
            <a:r>
              <a:rPr lang="en-US"/>
              <a:t>Click to edit Master subtitle style</a:t>
            </a:r>
            <a:endParaRPr lang="en-GB"/>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64579" y="5631451"/>
            <a:ext cx="2389221" cy="1060496"/>
          </a:xfrm>
          <a:prstGeom prst="rect">
            <a:avLst/>
          </a:prstGeom>
        </p:spPr>
      </p:pic>
      <p:sp>
        <p:nvSpPr>
          <p:cNvPr id="7" name="Oval 6"/>
          <p:cNvSpPr/>
          <p:nvPr/>
        </p:nvSpPr>
        <p:spPr>
          <a:xfrm>
            <a:off x="647700" y="98426"/>
            <a:ext cx="1371600" cy="1362075"/>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092"/>
          </a:p>
        </p:txBody>
      </p:sp>
      <p:sp>
        <p:nvSpPr>
          <p:cNvPr id="9" name="Oval 8"/>
          <p:cNvSpPr/>
          <p:nvPr/>
        </p:nvSpPr>
        <p:spPr>
          <a:xfrm>
            <a:off x="419101" y="3571288"/>
            <a:ext cx="1371600" cy="13620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92"/>
          </a:p>
        </p:txBody>
      </p:sp>
      <p:sp>
        <p:nvSpPr>
          <p:cNvPr id="8" name="Oval 7"/>
          <p:cNvSpPr/>
          <p:nvPr/>
        </p:nvSpPr>
        <p:spPr>
          <a:xfrm>
            <a:off x="3438526" y="568326"/>
            <a:ext cx="1371600" cy="136207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1092"/>
          </a:p>
        </p:txBody>
      </p:sp>
      <p:sp>
        <p:nvSpPr>
          <p:cNvPr id="4" name="Oval 3">
            <a:extLst>
              <a:ext uri="{FF2B5EF4-FFF2-40B4-BE49-F238E27FC236}">
                <a16:creationId xmlns:a16="http://schemas.microsoft.com/office/drawing/2014/main" id="{6C77B289-1F79-05A1-FD8D-54768042EEE6}"/>
              </a:ext>
            </a:extLst>
          </p:cNvPr>
          <p:cNvSpPr/>
          <p:nvPr userDrawn="1"/>
        </p:nvSpPr>
        <p:spPr>
          <a:xfrm>
            <a:off x="9790409" y="3509964"/>
            <a:ext cx="1755183" cy="1755183"/>
          </a:xfrm>
          <a:prstGeom prst="ellipse">
            <a:avLst/>
          </a:prstGeom>
          <a:solidFill>
            <a:srgbClr val="EAC036"/>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92"/>
          </a:p>
        </p:txBody>
      </p:sp>
    </p:spTree>
    <p:extLst>
      <p:ext uri="{BB962C8B-B14F-4D97-AF65-F5344CB8AC3E}">
        <p14:creationId xmlns:p14="http://schemas.microsoft.com/office/powerpoint/2010/main" val="2081303730"/>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8"/>
          <p:cNvSpPr/>
          <p:nvPr/>
        </p:nvSpPr>
        <p:spPr>
          <a:xfrm>
            <a:off x="0" y="1"/>
            <a:ext cx="12192000" cy="168592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092"/>
          </a:p>
        </p:txBody>
      </p:sp>
      <p:sp>
        <p:nvSpPr>
          <p:cNvPr id="2" name="Title 1"/>
          <p:cNvSpPr>
            <a:spLocks noGrp="1"/>
          </p:cNvSpPr>
          <p:nvPr>
            <p:ph type="title"/>
          </p:nvPr>
        </p:nvSpPr>
        <p:spPr>
          <a:noFill/>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FACCF68-3269-4A7D-AB7F-ECF3214EFF79}"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5D4E136-A53D-445D-8564-7090839068C3}" type="slidenum">
              <a:rPr lang="en-GB" smtClean="0"/>
              <a:t>‹#›</a:t>
            </a:fld>
            <a:endParaRPr lang="en-GB"/>
          </a:p>
        </p:txBody>
      </p:sp>
    </p:spTree>
    <p:extLst>
      <p:ext uri="{BB962C8B-B14F-4D97-AF65-F5344CB8AC3E}">
        <p14:creationId xmlns:p14="http://schemas.microsoft.com/office/powerpoint/2010/main" val="32098772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2" name="Rectangle 11"/>
          <p:cNvSpPr/>
          <p:nvPr/>
        </p:nvSpPr>
        <p:spPr>
          <a:xfrm>
            <a:off x="0" y="1"/>
            <a:ext cx="12192000" cy="560192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092"/>
          </a:p>
        </p:txBody>
      </p:sp>
      <p:sp>
        <p:nvSpPr>
          <p:cNvPr id="2" name="Title 1"/>
          <p:cNvSpPr>
            <a:spLocks noGrp="1"/>
          </p:cNvSpPr>
          <p:nvPr>
            <p:ph type="title"/>
          </p:nvPr>
        </p:nvSpPr>
        <p:spPr>
          <a:xfrm>
            <a:off x="831850" y="1709739"/>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179" indent="0">
              <a:buNone/>
              <a:defRPr sz="2000">
                <a:solidFill>
                  <a:schemeClr val="tx1">
                    <a:tint val="75000"/>
                  </a:schemeClr>
                </a:solidFill>
              </a:defRPr>
            </a:lvl2pPr>
            <a:lvl3pPr marL="914358" indent="0">
              <a:buNone/>
              <a:defRPr sz="1800">
                <a:solidFill>
                  <a:schemeClr val="tx1">
                    <a:tint val="75000"/>
                  </a:schemeClr>
                </a:solidFill>
              </a:defRPr>
            </a:lvl3pPr>
            <a:lvl4pPr marL="1371536" indent="0">
              <a:buNone/>
              <a:defRPr sz="1600">
                <a:solidFill>
                  <a:schemeClr val="tx1">
                    <a:tint val="75000"/>
                  </a:schemeClr>
                </a:solidFill>
              </a:defRPr>
            </a:lvl4pPr>
            <a:lvl5pPr marL="1828715" indent="0">
              <a:buNone/>
              <a:defRPr sz="1600">
                <a:solidFill>
                  <a:schemeClr val="tx1">
                    <a:tint val="75000"/>
                  </a:schemeClr>
                </a:solidFill>
              </a:defRPr>
            </a:lvl5pPr>
            <a:lvl6pPr marL="2285894" indent="0">
              <a:buNone/>
              <a:defRPr sz="1600">
                <a:solidFill>
                  <a:schemeClr val="tx1">
                    <a:tint val="75000"/>
                  </a:schemeClr>
                </a:solidFill>
              </a:defRPr>
            </a:lvl6pPr>
            <a:lvl7pPr marL="2743073" indent="0">
              <a:buNone/>
              <a:defRPr sz="1600">
                <a:solidFill>
                  <a:schemeClr val="tx1">
                    <a:tint val="75000"/>
                  </a:schemeClr>
                </a:solidFill>
              </a:defRPr>
            </a:lvl7pPr>
            <a:lvl8pPr marL="3200252" indent="0">
              <a:buNone/>
              <a:defRPr sz="1600">
                <a:solidFill>
                  <a:schemeClr val="tx1">
                    <a:tint val="75000"/>
                  </a:schemeClr>
                </a:solidFill>
              </a:defRPr>
            </a:lvl8pPr>
            <a:lvl9pPr marL="3657430" indent="0">
              <a:buNone/>
              <a:defRPr sz="16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2"/>
          </p:nvPr>
        </p:nvSpPr>
        <p:spPr/>
        <p:txBody>
          <a:bodyPr/>
          <a:lstStyle/>
          <a:p>
            <a:fld id="{E5D4E136-A53D-445D-8564-7090839068C3}" type="slidenum">
              <a:rPr lang="en-GB" smtClean="0"/>
              <a:t>‹#›</a:t>
            </a:fld>
            <a:endParaRPr lang="en-GB"/>
          </a:p>
        </p:txBody>
      </p:sp>
      <p:sp>
        <p:nvSpPr>
          <p:cNvPr id="7" name="Oval 6"/>
          <p:cNvSpPr/>
          <p:nvPr/>
        </p:nvSpPr>
        <p:spPr>
          <a:xfrm>
            <a:off x="698572" y="1052925"/>
            <a:ext cx="1371600" cy="1362075"/>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092"/>
          </a:p>
        </p:txBody>
      </p:sp>
      <p:sp>
        <p:nvSpPr>
          <p:cNvPr id="8" name="Oval 7"/>
          <p:cNvSpPr/>
          <p:nvPr/>
        </p:nvSpPr>
        <p:spPr>
          <a:xfrm>
            <a:off x="3629025" y="921545"/>
            <a:ext cx="1371600" cy="1362075"/>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sz="1092"/>
          </a:p>
        </p:txBody>
      </p:sp>
      <p:sp>
        <p:nvSpPr>
          <p:cNvPr id="9" name="Oval 8"/>
          <p:cNvSpPr/>
          <p:nvPr/>
        </p:nvSpPr>
        <p:spPr>
          <a:xfrm>
            <a:off x="152400" y="4994276"/>
            <a:ext cx="1371600" cy="13620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92"/>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64579" y="5631451"/>
            <a:ext cx="2389221" cy="1060496"/>
          </a:xfrm>
          <a:prstGeom prst="rect">
            <a:avLst/>
          </a:prstGeom>
        </p:spPr>
      </p:pic>
      <p:sp>
        <p:nvSpPr>
          <p:cNvPr id="14" name="Oval 13">
            <a:extLst>
              <a:ext uri="{FF2B5EF4-FFF2-40B4-BE49-F238E27FC236}">
                <a16:creationId xmlns:a16="http://schemas.microsoft.com/office/drawing/2014/main" id="{57FA82F4-7538-FA85-E3F4-177F33AA880E}"/>
              </a:ext>
            </a:extLst>
          </p:cNvPr>
          <p:cNvSpPr/>
          <p:nvPr userDrawn="1"/>
        </p:nvSpPr>
        <p:spPr>
          <a:xfrm>
            <a:off x="9738247" y="1256078"/>
            <a:ext cx="1755183" cy="1755183"/>
          </a:xfrm>
          <a:prstGeom prst="ellipse">
            <a:avLst/>
          </a:prstGeom>
          <a:solidFill>
            <a:srgbClr val="EAC036"/>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92"/>
          </a:p>
        </p:txBody>
      </p:sp>
    </p:spTree>
    <p:extLst>
      <p:ext uri="{BB962C8B-B14F-4D97-AF65-F5344CB8AC3E}">
        <p14:creationId xmlns:p14="http://schemas.microsoft.com/office/powerpoint/2010/main" val="9476022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Rectangle 9"/>
          <p:cNvSpPr/>
          <p:nvPr/>
        </p:nvSpPr>
        <p:spPr>
          <a:xfrm>
            <a:off x="0" y="1"/>
            <a:ext cx="12192000" cy="168592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092"/>
          </a:p>
        </p:txBody>
      </p:sp>
      <p:sp>
        <p:nvSpPr>
          <p:cNvPr id="2" name="Title 1"/>
          <p:cNvSpPr>
            <a:spLocks noGrp="1"/>
          </p:cNvSpPr>
          <p:nvPr>
            <p:ph type="title"/>
          </p:nvPr>
        </p:nvSpPr>
        <p:spPr/>
        <p:txBody>
          <a:bodyPr/>
          <a:lstStyle>
            <a:lvl1pPr algn="ctr">
              <a:defRPr/>
            </a:lvl1pPr>
          </a:lstStyle>
          <a:p>
            <a:r>
              <a:rPr lang="en-US"/>
              <a:t>Click to edit Master title style</a:t>
            </a:r>
            <a:endParaRPr lang="en-GB"/>
          </a:p>
        </p:txBody>
      </p:sp>
      <p:sp>
        <p:nvSpPr>
          <p:cNvPr id="3" name="Content Placeholder 2"/>
          <p:cNvSpPr>
            <a:spLocks noGrp="1"/>
          </p:cNvSpPr>
          <p:nvPr>
            <p:ph sz="half" idx="1"/>
          </p:nvPr>
        </p:nvSpPr>
        <p:spPr>
          <a:xfrm>
            <a:off x="838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FACCF68-3269-4A7D-AB7F-ECF3214EFF79}"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5D4E136-A53D-445D-8564-7090839068C3}" type="slidenum">
              <a:rPr lang="en-GB" smtClean="0"/>
              <a:t>‹#›</a:t>
            </a:fld>
            <a:endParaRPr lang="en-GB"/>
          </a:p>
        </p:txBody>
      </p:sp>
    </p:spTree>
    <p:extLst>
      <p:ext uri="{BB962C8B-B14F-4D97-AF65-F5344CB8AC3E}">
        <p14:creationId xmlns:p14="http://schemas.microsoft.com/office/powerpoint/2010/main" val="363998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p:nvPr/>
        </p:nvSpPr>
        <p:spPr>
          <a:xfrm>
            <a:off x="0" y="1"/>
            <a:ext cx="12192000" cy="168592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092"/>
          </a:p>
        </p:txBody>
      </p:sp>
      <p:sp>
        <p:nvSpPr>
          <p:cNvPr id="2" name="Title 1"/>
          <p:cNvSpPr>
            <a:spLocks noGrp="1"/>
          </p:cNvSpPr>
          <p:nvPr>
            <p:ph type="title"/>
          </p:nvPr>
        </p:nvSpPr>
        <p:spPr>
          <a:xfrm>
            <a:off x="839788" y="365126"/>
            <a:ext cx="10515600" cy="1325563"/>
          </a:xfrm>
        </p:spPr>
        <p:txBody>
          <a:bodyPr/>
          <a:lstStyle>
            <a:lvl1pPr algn="ctr">
              <a:defRPr/>
            </a:lvl1p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179" indent="0">
              <a:buNone/>
              <a:defRPr sz="2000" b="1"/>
            </a:lvl2pPr>
            <a:lvl3pPr marL="914358" indent="0">
              <a:buNone/>
              <a:defRPr sz="1800" b="1"/>
            </a:lvl3pPr>
            <a:lvl4pPr marL="1371536" indent="0">
              <a:buNone/>
              <a:defRPr sz="1600" b="1"/>
            </a:lvl4pPr>
            <a:lvl5pPr marL="1828715" indent="0">
              <a:buNone/>
              <a:defRPr sz="1600" b="1"/>
            </a:lvl5pPr>
            <a:lvl6pPr marL="2285894" indent="0">
              <a:buNone/>
              <a:defRPr sz="1600" b="1"/>
            </a:lvl6pPr>
            <a:lvl7pPr marL="2743073" indent="0">
              <a:buNone/>
              <a:defRPr sz="1600" b="1"/>
            </a:lvl7pPr>
            <a:lvl8pPr marL="3200252" indent="0">
              <a:buNone/>
              <a:defRPr sz="1600" b="1"/>
            </a:lvl8pPr>
            <a:lvl9pPr marL="365743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79" indent="0">
              <a:buNone/>
              <a:defRPr sz="2000" b="1"/>
            </a:lvl2pPr>
            <a:lvl3pPr marL="914358" indent="0">
              <a:buNone/>
              <a:defRPr sz="1800" b="1"/>
            </a:lvl3pPr>
            <a:lvl4pPr marL="1371536" indent="0">
              <a:buNone/>
              <a:defRPr sz="1600" b="1"/>
            </a:lvl4pPr>
            <a:lvl5pPr marL="1828715" indent="0">
              <a:buNone/>
              <a:defRPr sz="1600" b="1"/>
            </a:lvl5pPr>
            <a:lvl6pPr marL="2285894" indent="0">
              <a:buNone/>
              <a:defRPr sz="1600" b="1"/>
            </a:lvl6pPr>
            <a:lvl7pPr marL="2743073" indent="0">
              <a:buNone/>
              <a:defRPr sz="1600" b="1"/>
            </a:lvl7pPr>
            <a:lvl8pPr marL="3200252" indent="0">
              <a:buNone/>
              <a:defRPr sz="1600" b="1"/>
            </a:lvl8pPr>
            <a:lvl9pPr marL="365743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FACCF68-3269-4A7D-AB7F-ECF3214EFF79}" type="datetimeFigureOut">
              <a:rPr lang="en-GB" smtClean="0"/>
              <a:t>22/07/2026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5D4E136-A53D-445D-8564-7090839068C3}" type="slidenum">
              <a:rPr lang="en-GB" smtClean="0"/>
              <a:t>‹#›</a:t>
            </a:fld>
            <a:endParaRPr lang="en-GB"/>
          </a:p>
        </p:txBody>
      </p:sp>
    </p:spTree>
    <p:extLst>
      <p:ext uri="{BB962C8B-B14F-4D97-AF65-F5344CB8AC3E}">
        <p14:creationId xmlns:p14="http://schemas.microsoft.com/office/powerpoint/2010/main" val="25168053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p:nvPr/>
        </p:nvSpPr>
        <p:spPr>
          <a:xfrm>
            <a:off x="0" y="1"/>
            <a:ext cx="12192000" cy="168592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092"/>
          </a:p>
        </p:txBody>
      </p:sp>
      <p:sp>
        <p:nvSpPr>
          <p:cNvPr id="2" name="Title 1"/>
          <p:cNvSpPr>
            <a:spLocks noGrp="1"/>
          </p:cNvSpPr>
          <p:nvPr>
            <p:ph type="title"/>
          </p:nvPr>
        </p:nvSpPr>
        <p:spPr/>
        <p:txBody>
          <a:bodyPr/>
          <a:lstStyle>
            <a:lvl1pPr algn="ctr">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BFACCF68-3269-4A7D-AB7F-ECF3214EFF79}" type="datetimeFigureOut">
              <a:rPr lang="en-GB" smtClean="0"/>
              <a:t>22/07/2026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5D4E136-A53D-445D-8564-7090839068C3}" type="slidenum">
              <a:rPr lang="en-GB" smtClean="0"/>
              <a:t>‹#›</a:t>
            </a:fld>
            <a:endParaRPr lang="en-GB"/>
          </a:p>
        </p:txBody>
      </p:sp>
    </p:spTree>
    <p:extLst>
      <p:ext uri="{BB962C8B-B14F-4D97-AF65-F5344CB8AC3E}">
        <p14:creationId xmlns:p14="http://schemas.microsoft.com/office/powerpoint/2010/main" val="17232284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ACCF68-3269-4A7D-AB7F-ECF3214EFF79}" type="datetimeFigureOut">
              <a:rPr lang="en-GB" smtClean="0"/>
              <a:t>22/07/2026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5D4E136-A53D-445D-8564-7090839068C3}" type="slidenum">
              <a:rPr lang="en-GB" smtClean="0"/>
              <a:t>‹#›</a:t>
            </a:fld>
            <a:endParaRPr lang="en-GB"/>
          </a:p>
        </p:txBody>
      </p:sp>
      <p:sp>
        <p:nvSpPr>
          <p:cNvPr id="5" name="Rectangle 4"/>
          <p:cNvSpPr/>
          <p:nvPr/>
        </p:nvSpPr>
        <p:spPr>
          <a:xfrm>
            <a:off x="0" y="1"/>
            <a:ext cx="12192000" cy="168592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092"/>
          </a:p>
        </p:txBody>
      </p:sp>
    </p:spTree>
    <p:extLst>
      <p:ext uri="{BB962C8B-B14F-4D97-AF65-F5344CB8AC3E}">
        <p14:creationId xmlns:p14="http://schemas.microsoft.com/office/powerpoint/2010/main" val="2681983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5183188" cy="20574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092"/>
          </a:p>
        </p:txBody>
      </p:sp>
      <p:sp>
        <p:nvSpPr>
          <p:cNvPr id="2" name="Title 1"/>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179" indent="0">
              <a:buNone/>
              <a:defRPr sz="1400"/>
            </a:lvl2pPr>
            <a:lvl3pPr marL="914358" indent="0">
              <a:buNone/>
              <a:defRPr sz="1200"/>
            </a:lvl3pPr>
            <a:lvl4pPr marL="1371536" indent="0">
              <a:buNone/>
              <a:defRPr sz="1000"/>
            </a:lvl4pPr>
            <a:lvl5pPr marL="1828715" indent="0">
              <a:buNone/>
              <a:defRPr sz="1000"/>
            </a:lvl5pPr>
            <a:lvl6pPr marL="2285894" indent="0">
              <a:buNone/>
              <a:defRPr sz="1000"/>
            </a:lvl6pPr>
            <a:lvl7pPr marL="2743073" indent="0">
              <a:buNone/>
              <a:defRPr sz="1000"/>
            </a:lvl7pPr>
            <a:lvl8pPr marL="3200252" indent="0">
              <a:buNone/>
              <a:defRPr sz="1000"/>
            </a:lvl8pPr>
            <a:lvl9pPr marL="365743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FACCF68-3269-4A7D-AB7F-ECF3214EFF79}"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5D4E136-A53D-445D-8564-7090839068C3}" type="slidenum">
              <a:rPr lang="en-GB" smtClean="0"/>
              <a:t>‹#›</a:t>
            </a:fld>
            <a:endParaRPr lang="en-GB"/>
          </a:p>
        </p:txBody>
      </p:sp>
    </p:spTree>
    <p:extLst>
      <p:ext uri="{BB962C8B-B14F-4D97-AF65-F5344CB8AC3E}">
        <p14:creationId xmlns:p14="http://schemas.microsoft.com/office/powerpoint/2010/main" val="22969914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5183188" cy="20574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092"/>
          </a:p>
        </p:txBody>
      </p:sp>
      <p:sp>
        <p:nvSpPr>
          <p:cNvPr id="2" name="Title 1"/>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179" indent="0">
              <a:buNone/>
              <a:defRPr sz="2800"/>
            </a:lvl2pPr>
            <a:lvl3pPr marL="914358" indent="0">
              <a:buNone/>
              <a:defRPr sz="2400"/>
            </a:lvl3pPr>
            <a:lvl4pPr marL="1371536" indent="0">
              <a:buNone/>
              <a:defRPr sz="2000"/>
            </a:lvl4pPr>
            <a:lvl5pPr marL="1828715" indent="0">
              <a:buNone/>
              <a:defRPr sz="2000"/>
            </a:lvl5pPr>
            <a:lvl6pPr marL="2285894" indent="0">
              <a:buNone/>
              <a:defRPr sz="2000"/>
            </a:lvl6pPr>
            <a:lvl7pPr marL="2743073" indent="0">
              <a:buNone/>
              <a:defRPr sz="2000"/>
            </a:lvl7pPr>
            <a:lvl8pPr marL="3200252" indent="0">
              <a:buNone/>
              <a:defRPr sz="2000"/>
            </a:lvl8pPr>
            <a:lvl9pPr marL="365743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179" indent="0">
              <a:buNone/>
              <a:defRPr sz="1400"/>
            </a:lvl2pPr>
            <a:lvl3pPr marL="914358" indent="0">
              <a:buNone/>
              <a:defRPr sz="1200"/>
            </a:lvl3pPr>
            <a:lvl4pPr marL="1371536" indent="0">
              <a:buNone/>
              <a:defRPr sz="1000"/>
            </a:lvl4pPr>
            <a:lvl5pPr marL="1828715" indent="0">
              <a:buNone/>
              <a:defRPr sz="1000"/>
            </a:lvl5pPr>
            <a:lvl6pPr marL="2285894" indent="0">
              <a:buNone/>
              <a:defRPr sz="1000"/>
            </a:lvl6pPr>
            <a:lvl7pPr marL="2743073" indent="0">
              <a:buNone/>
              <a:defRPr sz="1000"/>
            </a:lvl7pPr>
            <a:lvl8pPr marL="3200252" indent="0">
              <a:buNone/>
              <a:defRPr sz="1000"/>
            </a:lvl8pPr>
            <a:lvl9pPr marL="365743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FACCF68-3269-4A7D-AB7F-ECF3214EFF79}"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5D4E136-A53D-445D-8564-7090839068C3}" type="slidenum">
              <a:rPr lang="en-GB" smtClean="0"/>
              <a:t>‹#›</a:t>
            </a:fld>
            <a:endParaRPr lang="en-GB"/>
          </a:p>
        </p:txBody>
      </p:sp>
    </p:spTree>
    <p:extLst>
      <p:ext uri="{BB962C8B-B14F-4D97-AF65-F5344CB8AC3E}">
        <p14:creationId xmlns:p14="http://schemas.microsoft.com/office/powerpoint/2010/main" val="28088164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p:nvPr/>
        </p:nvSpPr>
        <p:spPr>
          <a:xfrm>
            <a:off x="0" y="1"/>
            <a:ext cx="12192000" cy="168592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092"/>
          </a:p>
        </p:txBody>
      </p:sp>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FACCF68-3269-4A7D-AB7F-ECF3214EFF79}"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5D4E136-A53D-445D-8564-7090839068C3}" type="slidenum">
              <a:rPr lang="en-GB" smtClean="0"/>
              <a:t>‹#›</a:t>
            </a:fld>
            <a:endParaRPr lang="en-GB"/>
          </a:p>
        </p:txBody>
      </p:sp>
    </p:spTree>
    <p:extLst>
      <p:ext uri="{BB962C8B-B14F-4D97-AF65-F5344CB8AC3E}">
        <p14:creationId xmlns:p14="http://schemas.microsoft.com/office/powerpoint/2010/main" val="1016068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3AE32-5ABE-4962-A93B-3A6B44E4D3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9B8C3EB-5662-4FE7-84EA-D261B2DC55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2C5AFF0-8B0D-4B7B-BC49-9EC68B9E0FE5}"/>
              </a:ext>
            </a:extLst>
          </p:cNvPr>
          <p:cNvSpPr>
            <a:spLocks noGrp="1"/>
          </p:cNvSpPr>
          <p:nvPr>
            <p:ph type="dt" sz="half" idx="10"/>
          </p:nvPr>
        </p:nvSpPr>
        <p:spPr/>
        <p:txBody>
          <a:bodyPr/>
          <a:lstStyle/>
          <a:p>
            <a:fld id="{913615FF-9BB8-4B20-8D98-5B2030391346}" type="datetimeFigureOut">
              <a:rPr lang="en-GB" smtClean="0"/>
              <a:t>22/07/2026</a:t>
            </a:fld>
            <a:endParaRPr lang="en-GB"/>
          </a:p>
        </p:txBody>
      </p:sp>
      <p:sp>
        <p:nvSpPr>
          <p:cNvPr id="5" name="Footer Placeholder 4">
            <a:extLst>
              <a:ext uri="{FF2B5EF4-FFF2-40B4-BE49-F238E27FC236}">
                <a16:creationId xmlns:a16="http://schemas.microsoft.com/office/drawing/2014/main" id="{2BD29683-D9BF-41EF-B344-428EE7E67B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71A2EA-1077-401A-B57B-143E489947B7}"/>
              </a:ext>
            </a:extLst>
          </p:cNvPr>
          <p:cNvSpPr>
            <a:spLocks noGrp="1"/>
          </p:cNvSpPr>
          <p:nvPr>
            <p:ph type="sldNum" sz="quarter" idx="12"/>
          </p:nvPr>
        </p:nvSpPr>
        <p:spPr/>
        <p:txBody>
          <a:bodyPr/>
          <a:lstStyle/>
          <a:p>
            <a:fld id="{C93DEA93-1666-4F5F-BB93-52D7CA97B8A0}" type="slidenum">
              <a:rPr lang="en-GB" smtClean="0"/>
              <a:t>‹#›</a:t>
            </a:fld>
            <a:endParaRPr lang="en-GB"/>
          </a:p>
        </p:txBody>
      </p:sp>
    </p:spTree>
    <p:extLst>
      <p:ext uri="{BB962C8B-B14F-4D97-AF65-F5344CB8AC3E}">
        <p14:creationId xmlns:p14="http://schemas.microsoft.com/office/powerpoint/2010/main" val="15526666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FACCF68-3269-4A7D-AB7F-ECF3214EFF79}"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5D4E136-A53D-445D-8564-7090839068C3}" type="slidenum">
              <a:rPr lang="en-GB" smtClean="0"/>
              <a:t>‹#›</a:t>
            </a:fld>
            <a:endParaRPr lang="en-GB"/>
          </a:p>
        </p:txBody>
      </p:sp>
    </p:spTree>
    <p:extLst>
      <p:ext uri="{BB962C8B-B14F-4D97-AF65-F5344CB8AC3E}">
        <p14:creationId xmlns:p14="http://schemas.microsoft.com/office/powerpoint/2010/main" val="1393648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8641" y="273630"/>
            <a:ext cx="10968960" cy="1143480"/>
          </a:xfrm>
        </p:spPr>
        <p:txBody>
          <a:bodyPr/>
          <a:lstStyle/>
          <a:p>
            <a:r>
              <a:rPr lang="sv-SE"/>
              <a:t>Click to edit Master title style</a:t>
            </a:r>
            <a:endParaRPr lang="en-US"/>
          </a:p>
        </p:txBody>
      </p:sp>
      <p:sp>
        <p:nvSpPr>
          <p:cNvPr id="3" name="Rectangle 3"/>
          <p:cNvSpPr>
            <a:spLocks noGrp="1" noChangeArrowheads="1"/>
          </p:cNvSpPr>
          <p:nvPr>
            <p:ph type="dt" idx="10"/>
          </p:nvPr>
        </p:nvSpPr>
        <p:spPr>
          <a:ln/>
        </p:spPr>
        <p:txBody>
          <a:bodyPr/>
          <a:lstStyle>
            <a:lvl1pPr>
              <a:defRPr/>
            </a:lvl1pPr>
          </a:lstStyle>
          <a:p>
            <a:pPr>
              <a:defRPr/>
            </a:pPr>
            <a:endParaRPr lang="en-US"/>
          </a:p>
        </p:txBody>
      </p:sp>
      <p:sp>
        <p:nvSpPr>
          <p:cNvPr id="4" name="Rectangle 4"/>
          <p:cNvSpPr>
            <a:spLocks noGrp="1" noChangeArrowheads="1"/>
          </p:cNvSpPr>
          <p:nvPr>
            <p:ph type="ftr" idx="11"/>
          </p:nvPr>
        </p:nvSpPr>
        <p:spPr>
          <a:ln/>
        </p:spPr>
        <p:txBody>
          <a:bodyPr/>
          <a:lstStyle>
            <a:lvl1pPr>
              <a:defRPr/>
            </a:lvl1pPr>
          </a:lstStyle>
          <a:p>
            <a:pPr>
              <a:defRPr/>
            </a:pPr>
            <a:endParaRPr lang="en-US"/>
          </a:p>
        </p:txBody>
      </p:sp>
      <p:sp>
        <p:nvSpPr>
          <p:cNvPr id="5" name="Rectangle 5"/>
          <p:cNvSpPr>
            <a:spLocks noGrp="1" noChangeArrowheads="1"/>
          </p:cNvSpPr>
          <p:nvPr>
            <p:ph type="sldNum" idx="12"/>
          </p:nvPr>
        </p:nvSpPr>
        <p:spPr>
          <a:ln/>
        </p:spPr>
        <p:txBody>
          <a:bodyPr/>
          <a:lstStyle>
            <a:lvl1pPr>
              <a:defRPr/>
            </a:lvl1pPr>
          </a:lstStyle>
          <a:p>
            <a:fld id="{5FCB10A2-FA6B-404A-8149-4DD91D5090AB}" type="slidenum">
              <a:rPr lang="en-US"/>
              <a:pPr/>
              <a:t>‹#›</a:t>
            </a:fld>
            <a:endParaRPr lang="en-US"/>
          </a:p>
        </p:txBody>
      </p:sp>
    </p:spTree>
    <p:extLst>
      <p:ext uri="{BB962C8B-B14F-4D97-AF65-F5344CB8AC3E}">
        <p14:creationId xmlns:p14="http://schemas.microsoft.com/office/powerpoint/2010/main" val="40118247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1_3-column">
  <p:cSld name="1_3-column">
    <p:spTree>
      <p:nvGrpSpPr>
        <p:cNvPr id="1" name="Shape 32"/>
        <p:cNvGrpSpPr/>
        <p:nvPr/>
      </p:nvGrpSpPr>
      <p:grpSpPr>
        <a:xfrm>
          <a:off x="0" y="0"/>
          <a:ext cx="0" cy="0"/>
          <a:chOff x="0" y="0"/>
          <a:chExt cx="0" cy="0"/>
        </a:xfrm>
      </p:grpSpPr>
      <p:sp>
        <p:nvSpPr>
          <p:cNvPr id="33" name="Google Shape;33;p5"/>
          <p:cNvSpPr txBox="1">
            <a:spLocks noGrp="1"/>
          </p:cNvSpPr>
          <p:nvPr>
            <p:ph type="title"/>
          </p:nvPr>
        </p:nvSpPr>
        <p:spPr>
          <a:xfrm>
            <a:off x="576471" y="365125"/>
            <a:ext cx="10877130" cy="838033"/>
          </a:xfrm>
          <a:prstGeom prst="rect">
            <a:avLst/>
          </a:prstGeom>
          <a:noFill/>
          <a:ln>
            <a:noFill/>
          </a:ln>
        </p:spPr>
        <p:txBody>
          <a:bodyPr spcFirstLastPara="1" wrap="square" lIns="0" tIns="45700" rIns="0" bIns="45700" anchor="t" anchorCtr="0">
            <a:noAutofit/>
          </a:bodyPr>
          <a:lstStyle>
            <a:lvl1pPr marR="0" lvl="0" algn="l" rtl="0">
              <a:lnSpc>
                <a:spcPct val="90000"/>
              </a:lnSpc>
              <a:spcBef>
                <a:spcPts val="0"/>
              </a:spcBef>
              <a:spcAft>
                <a:spcPts val="0"/>
              </a:spcAft>
              <a:buClr>
                <a:schemeClr val="dk1"/>
              </a:buClr>
              <a:buSzPts val="4400"/>
              <a:buFont typeface="Arial"/>
              <a:buNone/>
              <a:defRPr sz="4400" b="1"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4" name="Google Shape;34;p5"/>
          <p:cNvSpPr txBox="1">
            <a:spLocks noGrp="1"/>
          </p:cNvSpPr>
          <p:nvPr>
            <p:ph type="body" idx="1"/>
          </p:nvPr>
        </p:nvSpPr>
        <p:spPr>
          <a:xfrm>
            <a:off x="576471" y="1738240"/>
            <a:ext cx="10877129" cy="3978275"/>
          </a:xfrm>
          <a:prstGeom prst="rect">
            <a:avLst/>
          </a:prstGeom>
          <a:noFill/>
          <a:ln>
            <a:noFill/>
          </a:ln>
        </p:spPr>
        <p:txBody>
          <a:bodyPr spcFirstLastPara="1" wrap="square" lIns="0" tIns="45700" rIns="0" bIns="45700" anchor="t" anchorCtr="0">
            <a:noAutofit/>
          </a:bodyPr>
          <a:lstStyle>
            <a:lvl1pPr marL="457179" marR="0" lvl="0" indent="-228589" algn="l" rtl="0">
              <a:lnSpc>
                <a:spcPct val="100000"/>
              </a:lnSpc>
              <a:spcBef>
                <a:spcPts val="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1pPr>
            <a:lvl2pPr marL="914358" marR="0" lvl="1" indent="-330185" algn="l" rtl="0">
              <a:lnSpc>
                <a:spcPct val="10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536" marR="0" lvl="2" indent="-330185"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715" marR="0" lvl="3" indent="-330185"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5894" marR="0" lvl="4" indent="-330185"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073" marR="0" lvl="5" indent="-34288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252" marR="0" lvl="6" indent="-34288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430" marR="0" lvl="7" indent="-34288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609" marR="0" lvl="8" indent="-34288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pic>
        <p:nvPicPr>
          <p:cNvPr id="35" name="Google Shape;35;p5"/>
          <p:cNvPicPr preferRelativeResize="0"/>
          <p:nvPr/>
        </p:nvPicPr>
        <p:blipFill rotWithShape="1">
          <a:blip r:embed="rId2">
            <a:alphaModFix/>
          </a:blip>
          <a:srcRect t="510" b="511"/>
          <a:stretch/>
        </p:blipFill>
        <p:spPr>
          <a:xfrm>
            <a:off x="0" y="6311900"/>
            <a:ext cx="12192000" cy="546100"/>
          </a:xfrm>
          <a:prstGeom prst="rect">
            <a:avLst/>
          </a:prstGeom>
          <a:noFill/>
          <a:ln>
            <a:noFill/>
          </a:ln>
        </p:spPr>
      </p:pic>
      <p:sp>
        <p:nvSpPr>
          <p:cNvPr id="37" name="Google Shape;37;p5"/>
          <p:cNvSpPr txBox="1">
            <a:spLocks noGrp="1"/>
          </p:cNvSpPr>
          <p:nvPr>
            <p:ph type="sldNum" idx="12"/>
          </p:nvPr>
        </p:nvSpPr>
        <p:spPr>
          <a:xfrm>
            <a:off x="8610600" y="6465443"/>
            <a:ext cx="3172428" cy="246746"/>
          </a:xfrm>
          <a:prstGeom prst="rect">
            <a:avLst/>
          </a:prstGeom>
          <a:noFill/>
          <a:ln>
            <a:noFill/>
          </a:ln>
        </p:spPr>
        <p:txBody>
          <a:bodyPr spcFirstLastPara="1" wrap="square" lIns="0" tIns="45700" rIns="0" bIns="45700" anchor="t" anchorCtr="0">
            <a:noAutofit/>
          </a:bodyPr>
          <a:lstStyle>
            <a:lvl1pPr marL="0" marR="0" lvl="0" indent="0" algn="r" rtl="0">
              <a:spcBef>
                <a:spcPts val="0"/>
              </a:spcBef>
              <a:buNone/>
              <a:defRPr sz="1200" b="0" i="0" u="none" strike="noStrike" cap="none">
                <a:solidFill>
                  <a:schemeClr val="lt1"/>
                </a:solidFill>
                <a:latin typeface="Arial"/>
                <a:ea typeface="Arial"/>
                <a:cs typeface="Arial"/>
                <a:sym typeface="Arial"/>
              </a:defRPr>
            </a:lvl1pPr>
            <a:lvl2pPr marL="0" marR="0" lvl="1" indent="0" algn="r" rtl="0">
              <a:spcBef>
                <a:spcPts val="0"/>
              </a:spcBef>
              <a:buNone/>
              <a:defRPr sz="1200" b="0" i="0" u="none" strike="noStrike" cap="none">
                <a:solidFill>
                  <a:schemeClr val="lt1"/>
                </a:solidFill>
                <a:latin typeface="Arial"/>
                <a:ea typeface="Arial"/>
                <a:cs typeface="Arial"/>
                <a:sym typeface="Arial"/>
              </a:defRPr>
            </a:lvl2pPr>
            <a:lvl3pPr marL="0" marR="0" lvl="2" indent="0" algn="r" rtl="0">
              <a:spcBef>
                <a:spcPts val="0"/>
              </a:spcBef>
              <a:buNone/>
              <a:defRPr sz="1200" b="0" i="0" u="none" strike="noStrike" cap="none">
                <a:solidFill>
                  <a:schemeClr val="lt1"/>
                </a:solidFill>
                <a:latin typeface="Arial"/>
                <a:ea typeface="Arial"/>
                <a:cs typeface="Arial"/>
                <a:sym typeface="Arial"/>
              </a:defRPr>
            </a:lvl3pPr>
            <a:lvl4pPr marL="0" marR="0" lvl="3" indent="0" algn="r" rtl="0">
              <a:spcBef>
                <a:spcPts val="0"/>
              </a:spcBef>
              <a:buNone/>
              <a:defRPr sz="1200" b="0" i="0" u="none" strike="noStrike" cap="none">
                <a:solidFill>
                  <a:schemeClr val="lt1"/>
                </a:solidFill>
                <a:latin typeface="Arial"/>
                <a:ea typeface="Arial"/>
                <a:cs typeface="Arial"/>
                <a:sym typeface="Arial"/>
              </a:defRPr>
            </a:lvl4pPr>
            <a:lvl5pPr marL="0" marR="0" lvl="4" indent="0" algn="r" rtl="0">
              <a:spcBef>
                <a:spcPts val="0"/>
              </a:spcBef>
              <a:buNone/>
              <a:defRPr sz="1200" b="0" i="0" u="none" strike="noStrike" cap="none">
                <a:solidFill>
                  <a:schemeClr val="lt1"/>
                </a:solidFill>
                <a:latin typeface="Arial"/>
                <a:ea typeface="Arial"/>
                <a:cs typeface="Arial"/>
                <a:sym typeface="Arial"/>
              </a:defRPr>
            </a:lvl5pPr>
            <a:lvl6pPr marL="0" marR="0" lvl="5" indent="0" algn="r" rtl="0">
              <a:spcBef>
                <a:spcPts val="0"/>
              </a:spcBef>
              <a:buNone/>
              <a:defRPr sz="1200" b="0" i="0" u="none" strike="noStrike" cap="none">
                <a:solidFill>
                  <a:schemeClr val="lt1"/>
                </a:solidFill>
                <a:latin typeface="Arial"/>
                <a:ea typeface="Arial"/>
                <a:cs typeface="Arial"/>
                <a:sym typeface="Arial"/>
              </a:defRPr>
            </a:lvl6pPr>
            <a:lvl7pPr marL="0" marR="0" lvl="6" indent="0" algn="r" rtl="0">
              <a:spcBef>
                <a:spcPts val="0"/>
              </a:spcBef>
              <a:buNone/>
              <a:defRPr sz="1200" b="0" i="0" u="none" strike="noStrike" cap="none">
                <a:solidFill>
                  <a:schemeClr val="lt1"/>
                </a:solidFill>
                <a:latin typeface="Arial"/>
                <a:ea typeface="Arial"/>
                <a:cs typeface="Arial"/>
                <a:sym typeface="Arial"/>
              </a:defRPr>
            </a:lvl7pPr>
            <a:lvl8pPr marL="0" marR="0" lvl="7" indent="0" algn="r" rtl="0">
              <a:spcBef>
                <a:spcPts val="0"/>
              </a:spcBef>
              <a:buNone/>
              <a:defRPr sz="1200" b="0" i="0" u="none" strike="noStrike" cap="none">
                <a:solidFill>
                  <a:schemeClr val="lt1"/>
                </a:solidFill>
                <a:latin typeface="Arial"/>
                <a:ea typeface="Arial"/>
                <a:cs typeface="Arial"/>
                <a:sym typeface="Arial"/>
              </a:defRPr>
            </a:lvl8pPr>
            <a:lvl9pPr marL="0" marR="0" lvl="8" indent="0" algn="r" rtl="0">
              <a:spcBef>
                <a:spcPts val="0"/>
              </a:spcBef>
              <a:buNone/>
              <a:defRPr sz="1200" b="0" i="0" u="none" strike="noStrike" cap="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4110377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1_Title-Footer">
  <p:cSld name="1_Title-Footer">
    <p:spTree>
      <p:nvGrpSpPr>
        <p:cNvPr id="1" name="Shape 367"/>
        <p:cNvGrpSpPr/>
        <p:nvPr/>
      </p:nvGrpSpPr>
      <p:grpSpPr>
        <a:xfrm>
          <a:off x="0" y="0"/>
          <a:ext cx="0" cy="0"/>
          <a:chOff x="0" y="0"/>
          <a:chExt cx="0" cy="0"/>
        </a:xfrm>
      </p:grpSpPr>
      <p:sp>
        <p:nvSpPr>
          <p:cNvPr id="368" name="Google Shape;368;p35"/>
          <p:cNvSpPr txBox="1">
            <a:spLocks noGrp="1"/>
          </p:cNvSpPr>
          <p:nvPr>
            <p:ph type="title"/>
          </p:nvPr>
        </p:nvSpPr>
        <p:spPr>
          <a:xfrm>
            <a:off x="576470" y="365126"/>
            <a:ext cx="11012556" cy="1325563"/>
          </a:xfrm>
          <a:prstGeom prst="rect">
            <a:avLst/>
          </a:prstGeom>
          <a:noFill/>
          <a:ln>
            <a:noFill/>
          </a:ln>
        </p:spPr>
        <p:txBody>
          <a:bodyPr spcFirstLastPara="1" wrap="square" lIns="0" tIns="45700" rIns="0" bIns="45700" anchor="t" anchorCtr="0">
            <a:noAutofit/>
          </a:bodyPr>
          <a:lstStyle>
            <a:lvl1pPr marR="0" lvl="0" algn="l" rtl="0">
              <a:lnSpc>
                <a:spcPct val="90000"/>
              </a:lnSpc>
              <a:spcBef>
                <a:spcPts val="0"/>
              </a:spcBef>
              <a:spcAft>
                <a:spcPts val="0"/>
              </a:spcAft>
              <a:buClr>
                <a:schemeClr val="dk1"/>
              </a:buClr>
              <a:buSzPts val="4400"/>
              <a:buFont typeface="Arial"/>
              <a:buNone/>
              <a:defRPr sz="4400" b="1"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9" name="Google Shape;369;p35"/>
          <p:cNvSpPr txBox="1">
            <a:spLocks noGrp="1"/>
          </p:cNvSpPr>
          <p:nvPr>
            <p:ph type="body" idx="1"/>
          </p:nvPr>
        </p:nvSpPr>
        <p:spPr>
          <a:xfrm>
            <a:off x="564320" y="1840365"/>
            <a:ext cx="11024706" cy="3967162"/>
          </a:xfrm>
          <a:prstGeom prst="rect">
            <a:avLst/>
          </a:prstGeom>
          <a:noFill/>
          <a:ln>
            <a:noFill/>
          </a:ln>
        </p:spPr>
        <p:txBody>
          <a:bodyPr spcFirstLastPara="1" wrap="square" lIns="91425" tIns="45700" rIns="91425" bIns="45700" anchor="t" anchorCtr="0">
            <a:noAutofit/>
          </a:bodyPr>
          <a:lstStyle>
            <a:lvl1pPr marL="457179" marR="0" lvl="0" indent="-330185" algn="l" rtl="0">
              <a:lnSpc>
                <a:spcPct val="90000"/>
              </a:lnSpc>
              <a:spcBef>
                <a:spcPts val="10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358" marR="0" lvl="1" indent="-330185"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536" marR="0" lvl="2" indent="-330185"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715" marR="0" lvl="3" indent="-330185"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5894" marR="0" lvl="4" indent="-330185"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073" marR="0" lvl="5" indent="-34288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252" marR="0" lvl="6" indent="-34288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430" marR="0" lvl="7" indent="-34288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609" marR="0" lvl="8" indent="-34288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pic>
        <p:nvPicPr>
          <p:cNvPr id="370" name="Google Shape;370;p35"/>
          <p:cNvPicPr preferRelativeResize="0"/>
          <p:nvPr/>
        </p:nvPicPr>
        <p:blipFill rotWithShape="1">
          <a:blip r:embed="rId2">
            <a:alphaModFix/>
          </a:blip>
          <a:srcRect t="510" b="511"/>
          <a:stretch/>
        </p:blipFill>
        <p:spPr>
          <a:xfrm>
            <a:off x="0" y="6311900"/>
            <a:ext cx="12192000" cy="546100"/>
          </a:xfrm>
          <a:prstGeom prst="rect">
            <a:avLst/>
          </a:prstGeom>
          <a:noFill/>
          <a:ln>
            <a:noFill/>
          </a:ln>
        </p:spPr>
      </p:pic>
      <p:sp>
        <p:nvSpPr>
          <p:cNvPr id="372" name="Google Shape;372;p35"/>
          <p:cNvSpPr txBox="1">
            <a:spLocks noGrp="1"/>
          </p:cNvSpPr>
          <p:nvPr>
            <p:ph type="sldNum" idx="12"/>
          </p:nvPr>
        </p:nvSpPr>
        <p:spPr>
          <a:xfrm>
            <a:off x="8610600" y="6465443"/>
            <a:ext cx="3172428" cy="246746"/>
          </a:xfrm>
          <a:prstGeom prst="rect">
            <a:avLst/>
          </a:prstGeom>
          <a:noFill/>
          <a:ln>
            <a:noFill/>
          </a:ln>
        </p:spPr>
        <p:txBody>
          <a:bodyPr spcFirstLastPara="1" wrap="square" lIns="0" tIns="45700" rIns="0" bIns="45700" anchor="t" anchorCtr="0">
            <a:noAutofit/>
          </a:bodyPr>
          <a:lstStyle>
            <a:lvl1pPr marL="0" marR="0" lvl="0" indent="0" algn="r" rtl="0">
              <a:spcBef>
                <a:spcPts val="0"/>
              </a:spcBef>
              <a:buNone/>
              <a:defRPr sz="1200">
                <a:solidFill>
                  <a:schemeClr val="lt1"/>
                </a:solidFill>
                <a:latin typeface="Arial"/>
                <a:ea typeface="Arial"/>
                <a:cs typeface="Arial"/>
                <a:sym typeface="Arial"/>
              </a:defRPr>
            </a:lvl1pPr>
            <a:lvl2pPr marL="0" marR="0" lvl="1" indent="0" algn="r" rtl="0">
              <a:spcBef>
                <a:spcPts val="0"/>
              </a:spcBef>
              <a:buNone/>
              <a:defRPr sz="1200">
                <a:solidFill>
                  <a:schemeClr val="lt1"/>
                </a:solidFill>
                <a:latin typeface="Arial"/>
                <a:ea typeface="Arial"/>
                <a:cs typeface="Arial"/>
                <a:sym typeface="Arial"/>
              </a:defRPr>
            </a:lvl2pPr>
            <a:lvl3pPr marL="0" marR="0" lvl="2" indent="0" algn="r" rtl="0">
              <a:spcBef>
                <a:spcPts val="0"/>
              </a:spcBef>
              <a:buNone/>
              <a:defRPr sz="1200">
                <a:solidFill>
                  <a:schemeClr val="lt1"/>
                </a:solidFill>
                <a:latin typeface="Arial"/>
                <a:ea typeface="Arial"/>
                <a:cs typeface="Arial"/>
                <a:sym typeface="Arial"/>
              </a:defRPr>
            </a:lvl3pPr>
            <a:lvl4pPr marL="0" marR="0" lvl="3" indent="0" algn="r" rtl="0">
              <a:spcBef>
                <a:spcPts val="0"/>
              </a:spcBef>
              <a:buNone/>
              <a:defRPr sz="1200">
                <a:solidFill>
                  <a:schemeClr val="lt1"/>
                </a:solidFill>
                <a:latin typeface="Arial"/>
                <a:ea typeface="Arial"/>
                <a:cs typeface="Arial"/>
                <a:sym typeface="Arial"/>
              </a:defRPr>
            </a:lvl4pPr>
            <a:lvl5pPr marL="0" marR="0" lvl="4" indent="0" algn="r" rtl="0">
              <a:spcBef>
                <a:spcPts val="0"/>
              </a:spcBef>
              <a:buNone/>
              <a:defRPr sz="1200">
                <a:solidFill>
                  <a:schemeClr val="lt1"/>
                </a:solidFill>
                <a:latin typeface="Arial"/>
                <a:ea typeface="Arial"/>
                <a:cs typeface="Arial"/>
                <a:sym typeface="Arial"/>
              </a:defRPr>
            </a:lvl5pPr>
            <a:lvl6pPr marL="0" marR="0" lvl="5" indent="0" algn="r" rtl="0">
              <a:spcBef>
                <a:spcPts val="0"/>
              </a:spcBef>
              <a:buNone/>
              <a:defRPr sz="1200">
                <a:solidFill>
                  <a:schemeClr val="lt1"/>
                </a:solidFill>
                <a:latin typeface="Arial"/>
                <a:ea typeface="Arial"/>
                <a:cs typeface="Arial"/>
                <a:sym typeface="Arial"/>
              </a:defRPr>
            </a:lvl6pPr>
            <a:lvl7pPr marL="0" marR="0" lvl="6" indent="0" algn="r" rtl="0">
              <a:spcBef>
                <a:spcPts val="0"/>
              </a:spcBef>
              <a:buNone/>
              <a:defRPr sz="1200">
                <a:solidFill>
                  <a:schemeClr val="lt1"/>
                </a:solidFill>
                <a:latin typeface="Arial"/>
                <a:ea typeface="Arial"/>
                <a:cs typeface="Arial"/>
                <a:sym typeface="Arial"/>
              </a:defRPr>
            </a:lvl7pPr>
            <a:lvl8pPr marL="0" marR="0" lvl="7" indent="0" algn="r" rtl="0">
              <a:spcBef>
                <a:spcPts val="0"/>
              </a:spcBef>
              <a:buNone/>
              <a:defRPr sz="1200">
                <a:solidFill>
                  <a:schemeClr val="lt1"/>
                </a:solidFill>
                <a:latin typeface="Arial"/>
                <a:ea typeface="Arial"/>
                <a:cs typeface="Arial"/>
                <a:sym typeface="Arial"/>
              </a:defRPr>
            </a:lvl8pPr>
            <a:lvl9pPr marL="0" marR="0" lvl="8" indent="0" algn="r" rtl="0">
              <a:spcBef>
                <a:spcPts val="0"/>
              </a:spcBef>
              <a:buNone/>
              <a:defRPr sz="1200">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470594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24772-A2FE-463E-B42F-3A8C455D702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5A7F53A-9AA7-482C-B508-6A5F1FD7733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621C22A-55CE-472E-BD18-6559986F9DD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1EA86A1-2590-44CB-9566-6C5D8509A998}"/>
              </a:ext>
            </a:extLst>
          </p:cNvPr>
          <p:cNvSpPr>
            <a:spLocks noGrp="1"/>
          </p:cNvSpPr>
          <p:nvPr>
            <p:ph type="dt" sz="half" idx="10"/>
          </p:nvPr>
        </p:nvSpPr>
        <p:spPr/>
        <p:txBody>
          <a:bodyPr/>
          <a:lstStyle/>
          <a:p>
            <a:fld id="{913615FF-9BB8-4B20-8D98-5B2030391346}" type="datetimeFigureOut">
              <a:rPr lang="en-GB" smtClean="0"/>
              <a:t>22/07/2026</a:t>
            </a:fld>
            <a:endParaRPr lang="en-GB"/>
          </a:p>
        </p:txBody>
      </p:sp>
      <p:sp>
        <p:nvSpPr>
          <p:cNvPr id="6" name="Footer Placeholder 5">
            <a:extLst>
              <a:ext uri="{FF2B5EF4-FFF2-40B4-BE49-F238E27FC236}">
                <a16:creationId xmlns:a16="http://schemas.microsoft.com/office/drawing/2014/main" id="{C7D8A459-6F09-4690-A025-CB65BAD3ED7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7C7EBED-55E7-4A49-A45E-B3AA85A9A22A}"/>
              </a:ext>
            </a:extLst>
          </p:cNvPr>
          <p:cNvSpPr>
            <a:spLocks noGrp="1"/>
          </p:cNvSpPr>
          <p:nvPr>
            <p:ph type="sldNum" sz="quarter" idx="12"/>
          </p:nvPr>
        </p:nvSpPr>
        <p:spPr/>
        <p:txBody>
          <a:bodyPr/>
          <a:lstStyle/>
          <a:p>
            <a:fld id="{C93DEA93-1666-4F5F-BB93-52D7CA97B8A0}" type="slidenum">
              <a:rPr lang="en-GB" smtClean="0"/>
              <a:t>‹#›</a:t>
            </a:fld>
            <a:endParaRPr lang="en-GB"/>
          </a:p>
        </p:txBody>
      </p:sp>
    </p:spTree>
    <p:extLst>
      <p:ext uri="{BB962C8B-B14F-4D97-AF65-F5344CB8AC3E}">
        <p14:creationId xmlns:p14="http://schemas.microsoft.com/office/powerpoint/2010/main" val="2049173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FE907-11C3-43B9-94AB-1D6367DF79D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643C853-2140-4416-8F99-0515242755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F5B1DA1-4F35-4BE7-9AC9-3B8FFF5D1AA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770D6A7-C3B9-46FE-8A80-AB5C5F3884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C38B18-E763-4010-B09C-170121566A2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7D4CF4D-EECC-4477-8105-9A913B098B07}"/>
              </a:ext>
            </a:extLst>
          </p:cNvPr>
          <p:cNvSpPr>
            <a:spLocks noGrp="1"/>
          </p:cNvSpPr>
          <p:nvPr>
            <p:ph type="dt" sz="half" idx="10"/>
          </p:nvPr>
        </p:nvSpPr>
        <p:spPr/>
        <p:txBody>
          <a:bodyPr/>
          <a:lstStyle/>
          <a:p>
            <a:fld id="{913615FF-9BB8-4B20-8D98-5B2030391346}" type="datetimeFigureOut">
              <a:rPr lang="en-GB" smtClean="0"/>
              <a:t>22/07/2026</a:t>
            </a:fld>
            <a:endParaRPr lang="en-GB"/>
          </a:p>
        </p:txBody>
      </p:sp>
      <p:sp>
        <p:nvSpPr>
          <p:cNvPr id="8" name="Footer Placeholder 7">
            <a:extLst>
              <a:ext uri="{FF2B5EF4-FFF2-40B4-BE49-F238E27FC236}">
                <a16:creationId xmlns:a16="http://schemas.microsoft.com/office/drawing/2014/main" id="{34A899CB-692B-4701-BAB2-EDF932131FF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248CCE1-EB23-4C1F-8A7B-5C2547A108F0}"/>
              </a:ext>
            </a:extLst>
          </p:cNvPr>
          <p:cNvSpPr>
            <a:spLocks noGrp="1"/>
          </p:cNvSpPr>
          <p:nvPr>
            <p:ph type="sldNum" sz="quarter" idx="12"/>
          </p:nvPr>
        </p:nvSpPr>
        <p:spPr/>
        <p:txBody>
          <a:bodyPr/>
          <a:lstStyle/>
          <a:p>
            <a:fld id="{C93DEA93-1666-4F5F-BB93-52D7CA97B8A0}" type="slidenum">
              <a:rPr lang="en-GB" smtClean="0"/>
              <a:t>‹#›</a:t>
            </a:fld>
            <a:endParaRPr lang="en-GB"/>
          </a:p>
        </p:txBody>
      </p:sp>
    </p:spTree>
    <p:extLst>
      <p:ext uri="{BB962C8B-B14F-4D97-AF65-F5344CB8AC3E}">
        <p14:creationId xmlns:p14="http://schemas.microsoft.com/office/powerpoint/2010/main" val="99670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1952A-C1BE-406A-866F-22228ED24E5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1C47A3C-FC4C-45D9-8FDB-B33FC0015911}"/>
              </a:ext>
            </a:extLst>
          </p:cNvPr>
          <p:cNvSpPr>
            <a:spLocks noGrp="1"/>
          </p:cNvSpPr>
          <p:nvPr>
            <p:ph type="dt" sz="half" idx="10"/>
          </p:nvPr>
        </p:nvSpPr>
        <p:spPr/>
        <p:txBody>
          <a:bodyPr/>
          <a:lstStyle/>
          <a:p>
            <a:fld id="{913615FF-9BB8-4B20-8D98-5B2030391346}" type="datetimeFigureOut">
              <a:rPr lang="en-GB" smtClean="0"/>
              <a:t>22/07/2026</a:t>
            </a:fld>
            <a:endParaRPr lang="en-GB"/>
          </a:p>
        </p:txBody>
      </p:sp>
      <p:sp>
        <p:nvSpPr>
          <p:cNvPr id="4" name="Footer Placeholder 3">
            <a:extLst>
              <a:ext uri="{FF2B5EF4-FFF2-40B4-BE49-F238E27FC236}">
                <a16:creationId xmlns:a16="http://schemas.microsoft.com/office/drawing/2014/main" id="{76844767-5BCA-418E-8D4E-F71FDFA8B25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B4EB945-C60D-48DF-BA66-A28ADF528F3D}"/>
              </a:ext>
            </a:extLst>
          </p:cNvPr>
          <p:cNvSpPr>
            <a:spLocks noGrp="1"/>
          </p:cNvSpPr>
          <p:nvPr>
            <p:ph type="sldNum" sz="quarter" idx="12"/>
          </p:nvPr>
        </p:nvSpPr>
        <p:spPr/>
        <p:txBody>
          <a:bodyPr/>
          <a:lstStyle/>
          <a:p>
            <a:fld id="{C93DEA93-1666-4F5F-BB93-52D7CA97B8A0}" type="slidenum">
              <a:rPr lang="en-GB" smtClean="0"/>
              <a:t>‹#›</a:t>
            </a:fld>
            <a:endParaRPr lang="en-GB"/>
          </a:p>
        </p:txBody>
      </p:sp>
    </p:spTree>
    <p:extLst>
      <p:ext uri="{BB962C8B-B14F-4D97-AF65-F5344CB8AC3E}">
        <p14:creationId xmlns:p14="http://schemas.microsoft.com/office/powerpoint/2010/main" val="4117013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E996DC-0E83-4FEB-9814-534A55F36FEC}"/>
              </a:ext>
            </a:extLst>
          </p:cNvPr>
          <p:cNvSpPr>
            <a:spLocks noGrp="1"/>
          </p:cNvSpPr>
          <p:nvPr>
            <p:ph type="dt" sz="half" idx="10"/>
          </p:nvPr>
        </p:nvSpPr>
        <p:spPr/>
        <p:txBody>
          <a:bodyPr/>
          <a:lstStyle/>
          <a:p>
            <a:fld id="{913615FF-9BB8-4B20-8D98-5B2030391346}" type="datetimeFigureOut">
              <a:rPr lang="en-GB" smtClean="0"/>
              <a:t>22/07/2026</a:t>
            </a:fld>
            <a:endParaRPr lang="en-GB"/>
          </a:p>
        </p:txBody>
      </p:sp>
      <p:sp>
        <p:nvSpPr>
          <p:cNvPr id="3" name="Footer Placeholder 2">
            <a:extLst>
              <a:ext uri="{FF2B5EF4-FFF2-40B4-BE49-F238E27FC236}">
                <a16:creationId xmlns:a16="http://schemas.microsoft.com/office/drawing/2014/main" id="{3202C569-AD61-4826-871B-D46C2E51B2E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4CB574-29BB-4E3F-A47A-2B41AC4D9124}"/>
              </a:ext>
            </a:extLst>
          </p:cNvPr>
          <p:cNvSpPr>
            <a:spLocks noGrp="1"/>
          </p:cNvSpPr>
          <p:nvPr>
            <p:ph type="sldNum" sz="quarter" idx="12"/>
          </p:nvPr>
        </p:nvSpPr>
        <p:spPr/>
        <p:txBody>
          <a:bodyPr/>
          <a:lstStyle/>
          <a:p>
            <a:fld id="{C93DEA93-1666-4F5F-BB93-52D7CA97B8A0}" type="slidenum">
              <a:rPr lang="en-GB" smtClean="0"/>
              <a:t>‹#›</a:t>
            </a:fld>
            <a:endParaRPr lang="en-GB"/>
          </a:p>
        </p:txBody>
      </p:sp>
    </p:spTree>
    <p:extLst>
      <p:ext uri="{BB962C8B-B14F-4D97-AF65-F5344CB8AC3E}">
        <p14:creationId xmlns:p14="http://schemas.microsoft.com/office/powerpoint/2010/main" val="3342960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35C42-08BF-42C7-99E0-FFB0BC09B6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EDC88B1-625E-44FE-B369-A73C527309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E53EA3C-3EFC-437A-95CD-F25529DE8C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7B5135-0D25-4CA3-90E0-4DE9EE3BECE9}"/>
              </a:ext>
            </a:extLst>
          </p:cNvPr>
          <p:cNvSpPr>
            <a:spLocks noGrp="1"/>
          </p:cNvSpPr>
          <p:nvPr>
            <p:ph type="dt" sz="half" idx="10"/>
          </p:nvPr>
        </p:nvSpPr>
        <p:spPr/>
        <p:txBody>
          <a:bodyPr/>
          <a:lstStyle/>
          <a:p>
            <a:fld id="{913615FF-9BB8-4B20-8D98-5B2030391346}" type="datetimeFigureOut">
              <a:rPr lang="en-GB" smtClean="0"/>
              <a:t>22/07/2026</a:t>
            </a:fld>
            <a:endParaRPr lang="en-GB"/>
          </a:p>
        </p:txBody>
      </p:sp>
      <p:sp>
        <p:nvSpPr>
          <p:cNvPr id="6" name="Footer Placeholder 5">
            <a:extLst>
              <a:ext uri="{FF2B5EF4-FFF2-40B4-BE49-F238E27FC236}">
                <a16:creationId xmlns:a16="http://schemas.microsoft.com/office/drawing/2014/main" id="{341A1554-573E-42FC-8C3F-8D47CE56938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E2E8665-3FE4-4A98-A9CF-7E8B6358A2A5}"/>
              </a:ext>
            </a:extLst>
          </p:cNvPr>
          <p:cNvSpPr>
            <a:spLocks noGrp="1"/>
          </p:cNvSpPr>
          <p:nvPr>
            <p:ph type="sldNum" sz="quarter" idx="12"/>
          </p:nvPr>
        </p:nvSpPr>
        <p:spPr/>
        <p:txBody>
          <a:bodyPr/>
          <a:lstStyle/>
          <a:p>
            <a:fld id="{C93DEA93-1666-4F5F-BB93-52D7CA97B8A0}" type="slidenum">
              <a:rPr lang="en-GB" smtClean="0"/>
              <a:t>‹#›</a:t>
            </a:fld>
            <a:endParaRPr lang="en-GB"/>
          </a:p>
        </p:txBody>
      </p:sp>
    </p:spTree>
    <p:extLst>
      <p:ext uri="{BB962C8B-B14F-4D97-AF65-F5344CB8AC3E}">
        <p14:creationId xmlns:p14="http://schemas.microsoft.com/office/powerpoint/2010/main" val="2165311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01B4D-9F42-4175-B49D-2F73628815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6E6230D-A2BE-4949-9E57-0B8A905A29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8CF00C4-0B99-4EFB-BD5F-9D5E2242A7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B0562D-4DAE-49D1-82F2-3B00693D78DA}"/>
              </a:ext>
            </a:extLst>
          </p:cNvPr>
          <p:cNvSpPr>
            <a:spLocks noGrp="1"/>
          </p:cNvSpPr>
          <p:nvPr>
            <p:ph type="dt" sz="half" idx="10"/>
          </p:nvPr>
        </p:nvSpPr>
        <p:spPr/>
        <p:txBody>
          <a:bodyPr/>
          <a:lstStyle/>
          <a:p>
            <a:fld id="{913615FF-9BB8-4B20-8D98-5B2030391346}" type="datetimeFigureOut">
              <a:rPr lang="en-GB" smtClean="0"/>
              <a:t>22/07/2026</a:t>
            </a:fld>
            <a:endParaRPr lang="en-GB"/>
          </a:p>
        </p:txBody>
      </p:sp>
      <p:sp>
        <p:nvSpPr>
          <p:cNvPr id="6" name="Footer Placeholder 5">
            <a:extLst>
              <a:ext uri="{FF2B5EF4-FFF2-40B4-BE49-F238E27FC236}">
                <a16:creationId xmlns:a16="http://schemas.microsoft.com/office/drawing/2014/main" id="{16C9BE46-2FEA-4DD1-9F25-1B7D148954A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3F7DEC8-9AB8-4754-8339-A442B14A7421}"/>
              </a:ext>
            </a:extLst>
          </p:cNvPr>
          <p:cNvSpPr>
            <a:spLocks noGrp="1"/>
          </p:cNvSpPr>
          <p:nvPr>
            <p:ph type="sldNum" sz="quarter" idx="12"/>
          </p:nvPr>
        </p:nvSpPr>
        <p:spPr/>
        <p:txBody>
          <a:bodyPr/>
          <a:lstStyle/>
          <a:p>
            <a:fld id="{C93DEA93-1666-4F5F-BB93-52D7CA97B8A0}" type="slidenum">
              <a:rPr lang="en-GB" smtClean="0"/>
              <a:t>‹#›</a:t>
            </a:fld>
            <a:endParaRPr lang="en-GB"/>
          </a:p>
        </p:txBody>
      </p:sp>
    </p:spTree>
    <p:extLst>
      <p:ext uri="{BB962C8B-B14F-4D97-AF65-F5344CB8AC3E}">
        <p14:creationId xmlns:p14="http://schemas.microsoft.com/office/powerpoint/2010/main" val="2444660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theme" Target="../theme/theme3.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492F7D-A1A5-4AFF-8332-1F96D33C33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79F18F-F82C-4304-A70B-9C2D873F3F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BBCC1DD-3DBA-4A87-9652-1ECF7BC83C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3615FF-9BB8-4B20-8D98-5B2030391346}" type="datetimeFigureOut">
              <a:rPr lang="en-GB" smtClean="0"/>
              <a:t>22/07/2026</a:t>
            </a:fld>
            <a:endParaRPr lang="en-GB"/>
          </a:p>
        </p:txBody>
      </p:sp>
      <p:sp>
        <p:nvSpPr>
          <p:cNvPr id="5" name="Footer Placeholder 4">
            <a:extLst>
              <a:ext uri="{FF2B5EF4-FFF2-40B4-BE49-F238E27FC236}">
                <a16:creationId xmlns:a16="http://schemas.microsoft.com/office/drawing/2014/main" id="{43937B2C-8D8D-4D01-A5DC-5874234F35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8C585AA-5664-4002-B162-64F03FE754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3DEA93-1666-4F5F-BB93-52D7CA97B8A0}" type="slidenum">
              <a:rPr lang="en-GB" smtClean="0"/>
              <a:t>‹#›</a:t>
            </a:fld>
            <a:endParaRPr lang="en-GB"/>
          </a:p>
        </p:txBody>
      </p:sp>
    </p:spTree>
    <p:extLst>
      <p:ext uri="{BB962C8B-B14F-4D97-AF65-F5344CB8AC3E}">
        <p14:creationId xmlns:p14="http://schemas.microsoft.com/office/powerpoint/2010/main" val="1846893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04801" y="183092"/>
            <a:ext cx="5486400" cy="762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304801" y="1066800"/>
            <a:ext cx="5486400" cy="3017309"/>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304800" y="4237569"/>
            <a:ext cx="1422400" cy="243417"/>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2082801" y="4237569"/>
            <a:ext cx="1930400" cy="243417"/>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8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4368800" y="4237569"/>
            <a:ext cx="1422400" cy="243417"/>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800" b="0" i="0" u="none" strike="noStrike" cap="none">
                <a:solidFill>
                  <a:srgbClr val="888888"/>
                </a:solidFill>
                <a:latin typeface="Calibri"/>
                <a:ea typeface="Calibri"/>
                <a:cs typeface="Calibri"/>
                <a:sym typeface="Calibri"/>
              </a:defRPr>
            </a:lvl1pPr>
            <a:lvl2pPr marL="0" marR="0" lvl="1" indent="0" algn="r" rtl="0">
              <a:spcBef>
                <a:spcPts val="0"/>
              </a:spcBef>
              <a:buNone/>
              <a:defRPr sz="800" b="0" i="0" u="none" strike="noStrike" cap="none">
                <a:solidFill>
                  <a:srgbClr val="888888"/>
                </a:solidFill>
                <a:latin typeface="Calibri"/>
                <a:ea typeface="Calibri"/>
                <a:cs typeface="Calibri"/>
                <a:sym typeface="Calibri"/>
              </a:defRPr>
            </a:lvl2pPr>
            <a:lvl3pPr marL="0" marR="0" lvl="2" indent="0" algn="r" rtl="0">
              <a:spcBef>
                <a:spcPts val="0"/>
              </a:spcBef>
              <a:buNone/>
              <a:defRPr sz="800" b="0" i="0" u="none" strike="noStrike" cap="none">
                <a:solidFill>
                  <a:srgbClr val="888888"/>
                </a:solidFill>
                <a:latin typeface="Calibri"/>
                <a:ea typeface="Calibri"/>
                <a:cs typeface="Calibri"/>
                <a:sym typeface="Calibri"/>
              </a:defRPr>
            </a:lvl3pPr>
            <a:lvl4pPr marL="0" marR="0" lvl="3" indent="0" algn="r" rtl="0">
              <a:spcBef>
                <a:spcPts val="0"/>
              </a:spcBef>
              <a:buNone/>
              <a:defRPr sz="800" b="0" i="0" u="none" strike="noStrike" cap="none">
                <a:solidFill>
                  <a:srgbClr val="888888"/>
                </a:solidFill>
                <a:latin typeface="Calibri"/>
                <a:ea typeface="Calibri"/>
                <a:cs typeface="Calibri"/>
                <a:sym typeface="Calibri"/>
              </a:defRPr>
            </a:lvl4pPr>
            <a:lvl5pPr marL="0" marR="0" lvl="4" indent="0" algn="r" rtl="0">
              <a:spcBef>
                <a:spcPts val="0"/>
              </a:spcBef>
              <a:buNone/>
              <a:defRPr sz="800" b="0" i="0" u="none" strike="noStrike" cap="none">
                <a:solidFill>
                  <a:srgbClr val="888888"/>
                </a:solidFill>
                <a:latin typeface="Calibri"/>
                <a:ea typeface="Calibri"/>
                <a:cs typeface="Calibri"/>
                <a:sym typeface="Calibri"/>
              </a:defRPr>
            </a:lvl5pPr>
            <a:lvl6pPr marL="0" marR="0" lvl="5" indent="0" algn="r" rtl="0">
              <a:spcBef>
                <a:spcPts val="0"/>
              </a:spcBef>
              <a:buNone/>
              <a:defRPr sz="800" b="0" i="0" u="none" strike="noStrike" cap="none">
                <a:solidFill>
                  <a:srgbClr val="888888"/>
                </a:solidFill>
                <a:latin typeface="Calibri"/>
                <a:ea typeface="Calibri"/>
                <a:cs typeface="Calibri"/>
                <a:sym typeface="Calibri"/>
              </a:defRPr>
            </a:lvl6pPr>
            <a:lvl7pPr marL="0" marR="0" lvl="6" indent="0" algn="r" rtl="0">
              <a:spcBef>
                <a:spcPts val="0"/>
              </a:spcBef>
              <a:buNone/>
              <a:defRPr sz="800" b="0" i="0" u="none" strike="noStrike" cap="none">
                <a:solidFill>
                  <a:srgbClr val="888888"/>
                </a:solidFill>
                <a:latin typeface="Calibri"/>
                <a:ea typeface="Calibri"/>
                <a:cs typeface="Calibri"/>
                <a:sym typeface="Calibri"/>
              </a:defRPr>
            </a:lvl7pPr>
            <a:lvl8pPr marL="0" marR="0" lvl="7" indent="0" algn="r" rtl="0">
              <a:spcBef>
                <a:spcPts val="0"/>
              </a:spcBef>
              <a:buNone/>
              <a:defRPr sz="800" b="0" i="0" u="none" strike="noStrike" cap="none">
                <a:solidFill>
                  <a:srgbClr val="888888"/>
                </a:solidFill>
                <a:latin typeface="Calibri"/>
                <a:ea typeface="Calibri"/>
                <a:cs typeface="Calibri"/>
                <a:sym typeface="Calibri"/>
              </a:defRPr>
            </a:lvl8pPr>
            <a:lvl9pPr marL="0" marR="0" lvl="8" indent="0" algn="r" rtl="0">
              <a:spcBef>
                <a:spcPts val="0"/>
              </a:spcBef>
              <a:buNone/>
              <a:defRPr sz="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470593533"/>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a:noFill/>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ACCF68-3269-4A7D-AB7F-ECF3214EFF79}" type="datetimeFigureOut">
              <a:rPr lang="en-GB" smtClean="0"/>
              <a:t>22/07/2026</a:t>
            </a:fld>
            <a:endParaRPr lang="en-GB"/>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D4E136-A53D-445D-8564-7090839068C3}" type="slidenum">
              <a:rPr lang="en-GB" smtClean="0"/>
              <a:t>‹#›</a:t>
            </a:fld>
            <a:endParaRPr lang="en-GB"/>
          </a:p>
        </p:txBody>
      </p:sp>
    </p:spTree>
    <p:extLst>
      <p:ext uri="{BB962C8B-B14F-4D97-AF65-F5344CB8AC3E}">
        <p14:creationId xmlns:p14="http://schemas.microsoft.com/office/powerpoint/2010/main" val="1242471223"/>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Lst>
  <p:txStyles>
    <p:titleStyle>
      <a:lvl1pPr algn="l" defTabSz="914358"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589" indent="-228589" algn="l" defTabSz="91435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8" indent="-228589" algn="l" defTabSz="91435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7" indent="-228589" algn="l" defTabSz="91435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6"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05"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83"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62"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41"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20"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8" rtl="0" eaLnBrk="1" latinLnBrk="0" hangingPunct="1">
        <a:defRPr sz="1800" kern="1200">
          <a:solidFill>
            <a:schemeClr val="tx1"/>
          </a:solidFill>
          <a:latin typeface="+mn-lt"/>
          <a:ea typeface="+mn-ea"/>
          <a:cs typeface="+mn-cs"/>
        </a:defRPr>
      </a:lvl1pPr>
      <a:lvl2pPr marL="457179" algn="l" defTabSz="914358" rtl="0" eaLnBrk="1" latinLnBrk="0" hangingPunct="1">
        <a:defRPr sz="1800" kern="1200">
          <a:solidFill>
            <a:schemeClr val="tx1"/>
          </a:solidFill>
          <a:latin typeface="+mn-lt"/>
          <a:ea typeface="+mn-ea"/>
          <a:cs typeface="+mn-cs"/>
        </a:defRPr>
      </a:lvl2pPr>
      <a:lvl3pPr marL="914358" algn="l" defTabSz="914358" rtl="0" eaLnBrk="1" latinLnBrk="0" hangingPunct="1">
        <a:defRPr sz="1800" kern="1200">
          <a:solidFill>
            <a:schemeClr val="tx1"/>
          </a:solidFill>
          <a:latin typeface="+mn-lt"/>
          <a:ea typeface="+mn-ea"/>
          <a:cs typeface="+mn-cs"/>
        </a:defRPr>
      </a:lvl3pPr>
      <a:lvl4pPr marL="1371536" algn="l" defTabSz="914358" rtl="0" eaLnBrk="1" latinLnBrk="0" hangingPunct="1">
        <a:defRPr sz="1800" kern="1200">
          <a:solidFill>
            <a:schemeClr val="tx1"/>
          </a:solidFill>
          <a:latin typeface="+mn-lt"/>
          <a:ea typeface="+mn-ea"/>
          <a:cs typeface="+mn-cs"/>
        </a:defRPr>
      </a:lvl4pPr>
      <a:lvl5pPr marL="1828715" algn="l" defTabSz="914358" rtl="0" eaLnBrk="1" latinLnBrk="0" hangingPunct="1">
        <a:defRPr sz="1800" kern="1200">
          <a:solidFill>
            <a:schemeClr val="tx1"/>
          </a:solidFill>
          <a:latin typeface="+mn-lt"/>
          <a:ea typeface="+mn-ea"/>
          <a:cs typeface="+mn-cs"/>
        </a:defRPr>
      </a:lvl5pPr>
      <a:lvl6pPr marL="2285894" algn="l" defTabSz="914358" rtl="0" eaLnBrk="1" latinLnBrk="0" hangingPunct="1">
        <a:defRPr sz="1800" kern="1200">
          <a:solidFill>
            <a:schemeClr val="tx1"/>
          </a:solidFill>
          <a:latin typeface="+mn-lt"/>
          <a:ea typeface="+mn-ea"/>
          <a:cs typeface="+mn-cs"/>
        </a:defRPr>
      </a:lvl6pPr>
      <a:lvl7pPr marL="2743073" algn="l" defTabSz="914358" rtl="0" eaLnBrk="1" latinLnBrk="0" hangingPunct="1">
        <a:defRPr sz="1800" kern="1200">
          <a:solidFill>
            <a:schemeClr val="tx1"/>
          </a:solidFill>
          <a:latin typeface="+mn-lt"/>
          <a:ea typeface="+mn-ea"/>
          <a:cs typeface="+mn-cs"/>
        </a:defRPr>
      </a:lvl7pPr>
      <a:lvl8pPr marL="3200252" algn="l" defTabSz="914358" rtl="0" eaLnBrk="1" latinLnBrk="0" hangingPunct="1">
        <a:defRPr sz="1800" kern="1200">
          <a:solidFill>
            <a:schemeClr val="tx1"/>
          </a:solidFill>
          <a:latin typeface="+mn-lt"/>
          <a:ea typeface="+mn-ea"/>
          <a:cs typeface="+mn-cs"/>
        </a:defRPr>
      </a:lvl8pPr>
      <a:lvl9pPr marL="3657430" algn="l" defTabSz="91435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35.jpg"/></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0.jp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7.png"/><Relationship Id="rId11" Type="http://schemas.openxmlformats.org/officeDocument/2006/relationships/image" Target="../media/image18.png"/><Relationship Id="rId5" Type="http://schemas.openxmlformats.org/officeDocument/2006/relationships/image" Target="../media/image14.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0.jpg"/><Relationship Id="rId7" Type="http://schemas.openxmlformats.org/officeDocument/2006/relationships/slide" Target="slide6.xml"/><Relationship Id="rId12"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3.png"/><Relationship Id="rId11" Type="http://schemas.openxmlformats.org/officeDocument/2006/relationships/image" Target="../media/image21.png"/><Relationship Id="rId5" Type="http://schemas.openxmlformats.org/officeDocument/2006/relationships/image" Target="../media/image12.png"/><Relationship Id="rId10" Type="http://schemas.openxmlformats.org/officeDocument/2006/relationships/slide" Target="slide7.xml"/><Relationship Id="rId4" Type="http://schemas.openxmlformats.org/officeDocument/2006/relationships/image" Target="../media/image11.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hyperlink" Target="https://microbit.org/projects/make-it-code-it/dice/" TargetMode="External"/><Relationship Id="rId18" Type="http://schemas.openxmlformats.org/officeDocument/2006/relationships/hyperlink" Target="https://microbit.org/projects/make-it-code-it/step-counter/" TargetMode="External"/><Relationship Id="rId3" Type="http://schemas.openxmlformats.org/officeDocument/2006/relationships/image" Target="../media/image20.png"/><Relationship Id="rId7" Type="http://schemas.openxmlformats.org/officeDocument/2006/relationships/image" Target="../media/image25.png"/><Relationship Id="rId12" Type="http://schemas.openxmlformats.org/officeDocument/2006/relationships/hyperlink" Target="https://microbit.org/projects/make-it-code-it/shining-sunbeams/" TargetMode="External"/><Relationship Id="rId17" Type="http://schemas.openxmlformats.org/officeDocument/2006/relationships/hyperlink" Target="https://microbit.org/projects/make-it-code-it/sunlight-sensor/" TargetMode="External"/><Relationship Id="rId2" Type="http://schemas.openxmlformats.org/officeDocument/2006/relationships/notesSlide" Target="../notesSlides/notesSlide5.xml"/><Relationship Id="rId16" Type="http://schemas.openxmlformats.org/officeDocument/2006/relationships/hyperlink" Target="https://microbit.org/projects/make-it-code-it/clap-lights/" TargetMode="External"/><Relationship Id="rId1" Type="http://schemas.openxmlformats.org/officeDocument/2006/relationships/slideLayout" Target="../slideLayouts/slideLayout12.xml"/><Relationship Id="rId6" Type="http://schemas.openxmlformats.org/officeDocument/2006/relationships/image" Target="../media/image24.png"/><Relationship Id="rId11" Type="http://schemas.openxmlformats.org/officeDocument/2006/relationships/hyperlink" Target="https://microbit.org/projects/make-it-code-it/name-badge/" TargetMode="External"/><Relationship Id="rId5" Type="http://schemas.openxmlformats.org/officeDocument/2006/relationships/image" Target="../media/image23.png"/><Relationship Id="rId15" Type="http://schemas.openxmlformats.org/officeDocument/2006/relationships/hyperlink" Target="https://microbit.org/projects/make-it-code-it/jukebox/" TargetMode="External"/><Relationship Id="rId10" Type="http://schemas.openxmlformats.org/officeDocument/2006/relationships/hyperlink" Target="https://microbit.org/projects/make-it-code-it/flashing-emotions/" TargetMode="External"/><Relationship Id="rId19" Type="http://schemas.openxmlformats.org/officeDocument/2006/relationships/hyperlink" Target="https://dataschools.education/resource/microbit-data-monsters/" TargetMode="External"/><Relationship Id="rId4" Type="http://schemas.openxmlformats.org/officeDocument/2006/relationships/image" Target="../media/image22.png"/><Relationship Id="rId9" Type="http://schemas.openxmlformats.org/officeDocument/2006/relationships/hyperlink" Target="https://microbit.org/projects/make-it-code-it/beating-heart/" TargetMode="External"/><Relationship Id="rId14" Type="http://schemas.openxmlformats.org/officeDocument/2006/relationships/hyperlink" Target="https://microbit.org/projects/make-it-code-it/compass-bearing/"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hyperlink" Target="https://microbit.org/projects/make-it-code-it/sound-meter/" TargetMode="External"/><Relationship Id="rId18" Type="http://schemas.openxmlformats.org/officeDocument/2006/relationships/hyperlink" Target="https://microbit.org/projects/make-it-code-it/teleporting-duck/" TargetMode="External"/><Relationship Id="rId3" Type="http://schemas.openxmlformats.org/officeDocument/2006/relationships/image" Target="../media/image22.png"/><Relationship Id="rId7" Type="http://schemas.openxmlformats.org/officeDocument/2006/relationships/image" Target="../media/image25.png"/><Relationship Id="rId12" Type="http://schemas.openxmlformats.org/officeDocument/2006/relationships/hyperlink" Target="https://microbit.org/projects/make-it-code-it/magic-8ball/" TargetMode="External"/><Relationship Id="rId17" Type="http://schemas.openxmlformats.org/officeDocument/2006/relationships/hyperlink" Target="https://microbit.org/projects/make-it-code-it/touch-stopwatch/" TargetMode="External"/><Relationship Id="rId2" Type="http://schemas.openxmlformats.org/officeDocument/2006/relationships/notesSlide" Target="../notesSlides/notesSlide6.xml"/><Relationship Id="rId16" Type="http://schemas.openxmlformats.org/officeDocument/2006/relationships/hyperlink" Target="https://microbit.org/projects/make-it-code-it/metronome/" TargetMode="External"/><Relationship Id="rId20" Type="http://schemas.openxmlformats.org/officeDocument/2006/relationships/hyperlink" Target="https://microbit.org/projects/make-it-code-it/frere-jacques-tune/" TargetMode="External"/><Relationship Id="rId1" Type="http://schemas.openxmlformats.org/officeDocument/2006/relationships/slideLayout" Target="../slideLayouts/slideLayout12.xml"/><Relationship Id="rId6" Type="http://schemas.openxmlformats.org/officeDocument/2006/relationships/image" Target="../media/image24.png"/><Relationship Id="rId11" Type="http://schemas.openxmlformats.org/officeDocument/2006/relationships/hyperlink" Target="https://microbit.org/projects/make-it-code-it/rock-paper-scissors/" TargetMode="External"/><Relationship Id="rId5" Type="http://schemas.openxmlformats.org/officeDocument/2006/relationships/image" Target="../media/image23.png"/><Relationship Id="rId15" Type="http://schemas.openxmlformats.org/officeDocument/2006/relationships/hyperlink" Target="https://microbit.org/projects/make-it-code-it/environment-exploration/" TargetMode="External"/><Relationship Id="rId10" Type="http://schemas.openxmlformats.org/officeDocument/2006/relationships/hyperlink" Target="https://microbit.org/projects/make-it-code-it/calming-leds/" TargetMode="External"/><Relationship Id="rId19" Type="http://schemas.openxmlformats.org/officeDocument/2006/relationships/hyperlink" Target="https://microbit.org/projects/make-it-code-it/send-a-smile/" TargetMode="External"/><Relationship Id="rId4" Type="http://schemas.openxmlformats.org/officeDocument/2006/relationships/image" Target="../media/image19.png"/><Relationship Id="rId9" Type="http://schemas.openxmlformats.org/officeDocument/2006/relationships/image" Target="../media/image27.png"/><Relationship Id="rId14" Type="http://schemas.openxmlformats.org/officeDocument/2006/relationships/hyperlink" Target="https://makecode.microbit.org/types/sound"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hyperlink" Target="https://microbit.org/projects/make-it-code-it/simple-door-alarm/" TargetMode="External"/><Relationship Id="rId18" Type="http://schemas.openxmlformats.org/officeDocument/2006/relationships/hyperlink" Target="https://microbit.org/projects/make-it-code-it/secure-messaging/" TargetMode="External"/><Relationship Id="rId3" Type="http://schemas.openxmlformats.org/officeDocument/2006/relationships/image" Target="../media/image22.png"/><Relationship Id="rId21" Type="http://schemas.openxmlformats.org/officeDocument/2006/relationships/hyperlink" Target="https://microbit.org/projects/make-it-code-it/treasure-hunt/" TargetMode="External"/><Relationship Id="rId7" Type="http://schemas.openxmlformats.org/officeDocument/2006/relationships/image" Target="../media/image26.png"/><Relationship Id="rId12" Type="http://schemas.openxmlformats.org/officeDocument/2006/relationships/hyperlink" Target="https://microbit.org/projects/make-it-code-it/environment-data-logger/" TargetMode="External"/><Relationship Id="rId17" Type="http://schemas.openxmlformats.org/officeDocument/2006/relationships/hyperlink" Target="https://microbit.org/projects/make-it-code-it/funny-voice-recorder/" TargetMode="External"/><Relationship Id="rId2" Type="http://schemas.openxmlformats.org/officeDocument/2006/relationships/notesSlide" Target="../notesSlides/notesSlide7.xml"/><Relationship Id="rId16" Type="http://schemas.openxmlformats.org/officeDocument/2006/relationships/hyperlink" Target="https://microbit.org/projects/make-it-code-it/guitar-1-touch-tunes/" TargetMode="External"/><Relationship Id="rId20" Type="http://schemas.openxmlformats.org/officeDocument/2006/relationships/hyperlink" Target="https://microbit.org/projects/make-it-code-it/simple-tilt-alarm/" TargetMode="External"/><Relationship Id="rId1" Type="http://schemas.openxmlformats.org/officeDocument/2006/relationships/slideLayout" Target="../slideLayouts/slideLayout12.xml"/><Relationship Id="rId6" Type="http://schemas.openxmlformats.org/officeDocument/2006/relationships/image" Target="../media/image25.png"/><Relationship Id="rId11" Type="http://schemas.openxmlformats.org/officeDocument/2006/relationships/hyperlink" Target="https://microbit.org/projects/make-it-code-it/traffic-survey-data-logger/" TargetMode="External"/><Relationship Id="rId5" Type="http://schemas.openxmlformats.org/officeDocument/2006/relationships/image" Target="../media/image24.png"/><Relationship Id="rId15" Type="http://schemas.openxmlformats.org/officeDocument/2006/relationships/hyperlink" Target="https://makecode.microbit.org/projects/banana-keyboard" TargetMode="External"/><Relationship Id="rId10" Type="http://schemas.openxmlformats.org/officeDocument/2006/relationships/hyperlink" Target="https://microbit.org/projects/make-it-code-it/sensitive-step-counter/" TargetMode="External"/><Relationship Id="rId19" Type="http://schemas.openxmlformats.org/officeDocument/2006/relationships/hyperlink" Target="https://microbit.org/projects/make-it-code-it/indoor-outdoor-thermometer/" TargetMode="External"/><Relationship Id="rId4" Type="http://schemas.openxmlformats.org/officeDocument/2006/relationships/image" Target="../media/image21.png"/><Relationship Id="rId9" Type="http://schemas.openxmlformats.org/officeDocument/2006/relationships/hyperlink" Target="https://microbit.org/projects/make-it-code-it/movement-data-logger/" TargetMode="External"/><Relationship Id="rId14" Type="http://schemas.openxmlformats.org/officeDocument/2006/relationships/hyperlink" Target="https://microbit.org/projects/make-it-code-it/kick-strength-data-logger/"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drive.google.com/drive/folders/1Mdo0vKMW9rS79ba8KvH9gK_c43kUu35h?usp=drive_link" TargetMode="External"/><Relationship Id="rId3" Type="http://schemas.openxmlformats.org/officeDocument/2006/relationships/image" Target="../media/image9.png"/><Relationship Id="rId7" Type="http://schemas.openxmlformats.org/officeDocument/2006/relationships/hyperlink" Target="https://drive.google.com/drive/folders/1TQwaItPE-e85kUE69zMk21esi1zJcIUb?usp=drive_link" TargetMode="External"/><Relationship Id="rId12" Type="http://schemas.openxmlformats.org/officeDocument/2006/relationships/hyperlink" Target="https://drive.google.com/drive/folders/1UQPXQq6oxrA5wzJMaScPfwm0fCSkRN0_?usp=drive_link"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hyperlink" Target="https://www.bbc.co.uk/teach/microbit/playground-survey-teachers-guide/z8jbdnb" TargetMode="External"/><Relationship Id="rId11" Type="http://schemas.openxmlformats.org/officeDocument/2006/relationships/hyperlink" Target="https://drive.google.com/drive/folders/1jRBCEcE2FZRVZPiiY5l3ARyG7_50zDqG?usp=drive_link" TargetMode="External"/><Relationship Id="rId5" Type="http://schemas.openxmlformats.org/officeDocument/2006/relationships/image" Target="../media/image29.png"/><Relationship Id="rId10" Type="http://schemas.openxmlformats.org/officeDocument/2006/relationships/hyperlink" Target="https://drive.google.com/drive/folders/1JrNtPUwQfX3JKALPrc54bZAwzaVy0qAV?usp=drive_link" TargetMode="External"/><Relationship Id="rId4" Type="http://schemas.openxmlformats.org/officeDocument/2006/relationships/image" Target="../media/image28.png"/><Relationship Id="rId9" Type="http://schemas.openxmlformats.org/officeDocument/2006/relationships/hyperlink" Target="https://drive.google.com/drive/folders/1VYsrIGz8JpJsT-nmj-RA-mpgsogxRLXF?usp=drive_link"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bbc.co.uk/teach/microbit/playground-survey-teachers-guide/z8jbdnb" TargetMode="External"/><Relationship Id="rId2" Type="http://schemas.openxmlformats.org/officeDocument/2006/relationships/image" Target="../media/image30.pn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p:nvPr/>
        </p:nvSpPr>
        <p:spPr>
          <a:xfrm>
            <a:off x="856" y="482"/>
            <a:ext cx="12190288" cy="6857038"/>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53" r="-54"/>
            </a:stretch>
          </a:blipFill>
          <a:ln>
            <a:noFill/>
          </a:ln>
        </p:spPr>
      </p:sp>
      <p:grpSp>
        <p:nvGrpSpPr>
          <p:cNvPr id="85" name="Google Shape;85;p13"/>
          <p:cNvGrpSpPr/>
          <p:nvPr/>
        </p:nvGrpSpPr>
        <p:grpSpPr>
          <a:xfrm rot="-722662">
            <a:off x="-3642506" y="3412649"/>
            <a:ext cx="6916307" cy="4791785"/>
            <a:chOff x="0" y="-38100"/>
            <a:chExt cx="2732752" cy="1893317"/>
          </a:xfrm>
        </p:grpSpPr>
        <p:sp>
          <p:nvSpPr>
            <p:cNvPr id="86" name="Google Shape;86;p13"/>
            <p:cNvSpPr/>
            <p:nvPr/>
          </p:nvSpPr>
          <p:spPr>
            <a:xfrm>
              <a:off x="0" y="0"/>
              <a:ext cx="2732752" cy="1855217"/>
            </a:xfrm>
            <a:custGeom>
              <a:avLst/>
              <a:gdLst/>
              <a:ahLst/>
              <a:cxnLst/>
              <a:rect l="l" t="t" r="r" b="b"/>
              <a:pathLst>
                <a:path w="2732752" h="1855217" extrusionOk="0">
                  <a:moveTo>
                    <a:pt x="0" y="0"/>
                  </a:moveTo>
                  <a:lnTo>
                    <a:pt x="2732752" y="0"/>
                  </a:lnTo>
                  <a:lnTo>
                    <a:pt x="2732752" y="1855217"/>
                  </a:lnTo>
                  <a:lnTo>
                    <a:pt x="0" y="1855217"/>
                  </a:lnTo>
                  <a:close/>
                </a:path>
              </a:pathLst>
            </a:custGeom>
            <a:solidFill>
              <a:srgbClr val="AED4DA"/>
            </a:solidFill>
            <a:ln>
              <a:noFill/>
            </a:ln>
          </p:spPr>
        </p:sp>
        <p:sp>
          <p:nvSpPr>
            <p:cNvPr id="87" name="Google Shape;87;p13"/>
            <p:cNvSpPr txBox="1"/>
            <p:nvPr/>
          </p:nvSpPr>
          <p:spPr>
            <a:xfrm>
              <a:off x="0" y="-38100"/>
              <a:ext cx="2732752" cy="1893317"/>
            </a:xfrm>
            <a:prstGeom prst="rect">
              <a:avLst/>
            </a:prstGeom>
            <a:noFill/>
            <a:ln>
              <a:noFill/>
            </a:ln>
          </p:spPr>
          <p:txBody>
            <a:bodyPr spcFirstLastPara="1" wrap="square" lIns="33861" tIns="33861" rIns="33861" bIns="33861" anchor="ctr" anchorCtr="0">
              <a:noAutofit/>
            </a:bodyPr>
            <a:lstStyle/>
            <a:p>
              <a:pPr algn="ctr" defTabSz="609574">
                <a:lnSpc>
                  <a:spcPct val="147722"/>
                </a:lnSpc>
                <a:buClr>
                  <a:srgbClr val="000000"/>
                </a:buClr>
                <a:defRPr/>
              </a:pPr>
              <a:endParaRPr sz="1200" kern="0">
                <a:solidFill>
                  <a:srgbClr val="000000"/>
                </a:solidFill>
                <a:latin typeface="Calibri"/>
                <a:ea typeface="Calibri"/>
                <a:cs typeface="Calibri"/>
                <a:sym typeface="Calibri"/>
              </a:endParaRPr>
            </a:p>
          </p:txBody>
        </p:sp>
      </p:grpSp>
      <p:sp>
        <p:nvSpPr>
          <p:cNvPr id="88" name="Google Shape;88;p13"/>
          <p:cNvSpPr/>
          <p:nvPr/>
        </p:nvSpPr>
        <p:spPr>
          <a:xfrm>
            <a:off x="858" y="483"/>
            <a:ext cx="3388687" cy="3388687"/>
          </a:xfrm>
          <a:custGeom>
            <a:avLst/>
            <a:gdLst/>
            <a:ahLst/>
            <a:cxnLst/>
            <a:rect l="l" t="t" r="r" b="b"/>
            <a:pathLst>
              <a:path w="5083745" h="5083745" extrusionOk="0">
                <a:moveTo>
                  <a:pt x="0" y="0"/>
                </a:moveTo>
                <a:lnTo>
                  <a:pt x="5083745" y="0"/>
                </a:lnTo>
                <a:lnTo>
                  <a:pt x="5083745" y="5083745"/>
                </a:lnTo>
                <a:lnTo>
                  <a:pt x="0" y="5083745"/>
                </a:lnTo>
                <a:lnTo>
                  <a:pt x="0" y="0"/>
                </a:lnTo>
                <a:close/>
              </a:path>
            </a:pathLst>
          </a:custGeom>
          <a:blipFill rotWithShape="1">
            <a:blip r:embed="rId4">
              <a:alphaModFix/>
            </a:blip>
            <a:stretch>
              <a:fillRect/>
            </a:stretch>
          </a:blipFill>
          <a:ln>
            <a:noFill/>
          </a:ln>
        </p:spPr>
      </p:sp>
      <p:grpSp>
        <p:nvGrpSpPr>
          <p:cNvPr id="89" name="Google Shape;89;p13"/>
          <p:cNvGrpSpPr/>
          <p:nvPr/>
        </p:nvGrpSpPr>
        <p:grpSpPr>
          <a:xfrm rot="-2068677">
            <a:off x="8377719" y="-2827650"/>
            <a:ext cx="5379419" cy="6270167"/>
            <a:chOff x="0" y="-38100"/>
            <a:chExt cx="2125501" cy="2477451"/>
          </a:xfrm>
        </p:grpSpPr>
        <p:sp>
          <p:nvSpPr>
            <p:cNvPr id="90" name="Google Shape;90;p13"/>
            <p:cNvSpPr/>
            <p:nvPr/>
          </p:nvSpPr>
          <p:spPr>
            <a:xfrm>
              <a:off x="0" y="0"/>
              <a:ext cx="2125501" cy="2439351"/>
            </a:xfrm>
            <a:custGeom>
              <a:avLst/>
              <a:gdLst/>
              <a:ahLst/>
              <a:cxnLst/>
              <a:rect l="l" t="t" r="r" b="b"/>
              <a:pathLst>
                <a:path w="2125501" h="2439351" extrusionOk="0">
                  <a:moveTo>
                    <a:pt x="0" y="0"/>
                  </a:moveTo>
                  <a:lnTo>
                    <a:pt x="2125501" y="0"/>
                  </a:lnTo>
                  <a:lnTo>
                    <a:pt x="2125501" y="2439351"/>
                  </a:lnTo>
                  <a:lnTo>
                    <a:pt x="0" y="2439351"/>
                  </a:lnTo>
                  <a:close/>
                </a:path>
              </a:pathLst>
            </a:custGeom>
            <a:solidFill>
              <a:srgbClr val="C8B3EE"/>
            </a:solidFill>
            <a:ln>
              <a:noFill/>
            </a:ln>
          </p:spPr>
        </p:sp>
        <p:sp>
          <p:nvSpPr>
            <p:cNvPr id="91" name="Google Shape;91;p13"/>
            <p:cNvSpPr txBox="1"/>
            <p:nvPr/>
          </p:nvSpPr>
          <p:spPr>
            <a:xfrm>
              <a:off x="0" y="-38100"/>
              <a:ext cx="2125501" cy="2477451"/>
            </a:xfrm>
            <a:prstGeom prst="rect">
              <a:avLst/>
            </a:prstGeom>
            <a:noFill/>
            <a:ln>
              <a:noFill/>
            </a:ln>
          </p:spPr>
          <p:txBody>
            <a:bodyPr spcFirstLastPara="1" wrap="square" lIns="33861" tIns="33861" rIns="33861" bIns="33861" anchor="ctr" anchorCtr="0">
              <a:noAutofit/>
            </a:bodyPr>
            <a:lstStyle/>
            <a:p>
              <a:pPr algn="ctr" defTabSz="609574">
                <a:lnSpc>
                  <a:spcPct val="147722"/>
                </a:lnSpc>
                <a:buClr>
                  <a:srgbClr val="000000"/>
                </a:buClr>
                <a:defRPr/>
              </a:pPr>
              <a:endParaRPr sz="1200" kern="0">
                <a:solidFill>
                  <a:srgbClr val="000000"/>
                </a:solidFill>
                <a:latin typeface="Calibri"/>
                <a:ea typeface="Calibri"/>
                <a:cs typeface="Calibri"/>
                <a:sym typeface="Calibri"/>
              </a:endParaRPr>
            </a:p>
          </p:txBody>
        </p:sp>
      </p:grpSp>
      <p:sp>
        <p:nvSpPr>
          <p:cNvPr id="92" name="Google Shape;92;p13"/>
          <p:cNvSpPr/>
          <p:nvPr/>
        </p:nvSpPr>
        <p:spPr>
          <a:xfrm>
            <a:off x="8802459" y="3468833"/>
            <a:ext cx="3388687" cy="3388687"/>
          </a:xfrm>
          <a:custGeom>
            <a:avLst/>
            <a:gdLst/>
            <a:ahLst/>
            <a:cxnLst/>
            <a:rect l="l" t="t" r="r" b="b"/>
            <a:pathLst>
              <a:path w="5083745" h="5083745" extrusionOk="0">
                <a:moveTo>
                  <a:pt x="0" y="0"/>
                </a:moveTo>
                <a:lnTo>
                  <a:pt x="5083745" y="0"/>
                </a:lnTo>
                <a:lnTo>
                  <a:pt x="5083745" y="5083745"/>
                </a:lnTo>
                <a:lnTo>
                  <a:pt x="0" y="5083745"/>
                </a:lnTo>
                <a:lnTo>
                  <a:pt x="0" y="0"/>
                </a:lnTo>
                <a:close/>
              </a:path>
            </a:pathLst>
          </a:custGeom>
          <a:blipFill rotWithShape="1">
            <a:blip r:embed="rId4">
              <a:alphaModFix/>
            </a:blip>
            <a:stretch>
              <a:fillRect/>
            </a:stretch>
          </a:blipFill>
          <a:ln>
            <a:noFill/>
          </a:ln>
        </p:spPr>
      </p:sp>
      <p:sp>
        <p:nvSpPr>
          <p:cNvPr id="93" name="Google Shape;93;p13"/>
          <p:cNvSpPr/>
          <p:nvPr/>
        </p:nvSpPr>
        <p:spPr>
          <a:xfrm>
            <a:off x="-487399" y="5855694"/>
            <a:ext cx="3169363" cy="605061"/>
          </a:xfrm>
          <a:custGeom>
            <a:avLst/>
            <a:gdLst/>
            <a:ahLst/>
            <a:cxnLst/>
            <a:rect l="l" t="t" r="r" b="b"/>
            <a:pathLst>
              <a:path w="4754711" h="907718" extrusionOk="0">
                <a:moveTo>
                  <a:pt x="0" y="0"/>
                </a:moveTo>
                <a:lnTo>
                  <a:pt x="4754710" y="0"/>
                </a:lnTo>
                <a:lnTo>
                  <a:pt x="4754710" y="907718"/>
                </a:lnTo>
                <a:lnTo>
                  <a:pt x="0" y="907718"/>
                </a:lnTo>
                <a:lnTo>
                  <a:pt x="0" y="0"/>
                </a:lnTo>
                <a:close/>
              </a:path>
            </a:pathLst>
          </a:custGeom>
          <a:blipFill rotWithShape="1">
            <a:blip r:embed="rId5">
              <a:alphaModFix/>
            </a:blip>
            <a:stretch>
              <a:fillRect/>
            </a:stretch>
          </a:blipFill>
          <a:ln>
            <a:noFill/>
          </a:ln>
        </p:spPr>
      </p:sp>
      <p:sp>
        <p:nvSpPr>
          <p:cNvPr id="94" name="Google Shape;94;p13"/>
          <p:cNvSpPr txBox="1"/>
          <p:nvPr/>
        </p:nvSpPr>
        <p:spPr>
          <a:xfrm>
            <a:off x="1133098" y="1726216"/>
            <a:ext cx="9925806" cy="2113335"/>
          </a:xfrm>
          <a:prstGeom prst="rect">
            <a:avLst/>
          </a:prstGeom>
          <a:noFill/>
          <a:ln>
            <a:noFill/>
          </a:ln>
        </p:spPr>
        <p:txBody>
          <a:bodyPr spcFirstLastPara="1" wrap="square" lIns="0" tIns="0" rIns="0" bIns="0" anchor="t" anchorCtr="0">
            <a:spAutoFit/>
          </a:bodyPr>
          <a:lstStyle/>
          <a:p>
            <a:pPr algn="ctr" defTabSz="609574">
              <a:buClr>
                <a:srgbClr val="000000"/>
              </a:buClr>
              <a:defRPr/>
            </a:pPr>
            <a:r>
              <a:rPr lang="en-US" sz="13733" b="1" kern="0">
                <a:solidFill>
                  <a:srgbClr val="FFFFFF"/>
                </a:solidFill>
                <a:latin typeface="Calibri"/>
                <a:ea typeface="Calibri"/>
                <a:cs typeface="Calibri"/>
                <a:sym typeface="Calibri"/>
              </a:rPr>
              <a:t>MICRO:BITS</a:t>
            </a:r>
            <a:endParaRPr sz="1333" b="1" kern="0">
              <a:solidFill>
                <a:srgbClr val="000000"/>
              </a:solidFill>
              <a:latin typeface="Calibri"/>
              <a:ea typeface="Calibri"/>
              <a:cs typeface="Calibri"/>
              <a:sym typeface="Calibri"/>
            </a:endParaRPr>
          </a:p>
        </p:txBody>
      </p:sp>
      <p:sp>
        <p:nvSpPr>
          <p:cNvPr id="95" name="Google Shape;95;p13"/>
          <p:cNvSpPr/>
          <p:nvPr/>
        </p:nvSpPr>
        <p:spPr>
          <a:xfrm>
            <a:off x="9510039" y="397247"/>
            <a:ext cx="3169363" cy="605061"/>
          </a:xfrm>
          <a:custGeom>
            <a:avLst/>
            <a:gdLst/>
            <a:ahLst/>
            <a:cxnLst/>
            <a:rect l="l" t="t" r="r" b="b"/>
            <a:pathLst>
              <a:path w="4754711" h="907718" extrusionOk="0">
                <a:moveTo>
                  <a:pt x="0" y="0"/>
                </a:moveTo>
                <a:lnTo>
                  <a:pt x="4754710" y="0"/>
                </a:lnTo>
                <a:lnTo>
                  <a:pt x="4754710" y="907718"/>
                </a:lnTo>
                <a:lnTo>
                  <a:pt x="0" y="907718"/>
                </a:lnTo>
                <a:lnTo>
                  <a:pt x="0" y="0"/>
                </a:lnTo>
                <a:close/>
              </a:path>
            </a:pathLst>
          </a:custGeom>
          <a:blipFill rotWithShape="1">
            <a:blip r:embed="rId5">
              <a:alphaModFix/>
            </a:blip>
            <a:stretch>
              <a:fillRect/>
            </a:stretch>
          </a:blipFill>
          <a:ln>
            <a:noFill/>
          </a:ln>
        </p:spPr>
      </p:sp>
      <p:sp>
        <p:nvSpPr>
          <p:cNvPr id="96" name="Google Shape;96;p13"/>
          <p:cNvSpPr/>
          <p:nvPr/>
        </p:nvSpPr>
        <p:spPr>
          <a:xfrm>
            <a:off x="2974452" y="1002308"/>
            <a:ext cx="830185" cy="772789"/>
          </a:xfrm>
          <a:custGeom>
            <a:avLst/>
            <a:gdLst/>
            <a:ahLst/>
            <a:cxnLst/>
            <a:rect l="l" t="t" r="r" b="b"/>
            <a:pathLst>
              <a:path w="1245452" h="1159346" extrusionOk="0">
                <a:moveTo>
                  <a:pt x="0" y="0"/>
                </a:moveTo>
                <a:lnTo>
                  <a:pt x="1245452" y="0"/>
                </a:lnTo>
                <a:lnTo>
                  <a:pt x="1245452" y="1159346"/>
                </a:lnTo>
                <a:lnTo>
                  <a:pt x="0" y="1159346"/>
                </a:lnTo>
                <a:lnTo>
                  <a:pt x="0" y="0"/>
                </a:lnTo>
                <a:close/>
              </a:path>
            </a:pathLst>
          </a:custGeom>
          <a:blipFill rotWithShape="1">
            <a:blip r:embed="rId6">
              <a:alphaModFix/>
            </a:blip>
            <a:stretch>
              <a:fillRect/>
            </a:stretch>
          </a:blipFill>
          <a:ln>
            <a:noFill/>
          </a:ln>
        </p:spPr>
      </p:sp>
      <p:sp>
        <p:nvSpPr>
          <p:cNvPr id="97" name="Google Shape;97;p13"/>
          <p:cNvSpPr txBox="1"/>
          <p:nvPr/>
        </p:nvSpPr>
        <p:spPr>
          <a:xfrm>
            <a:off x="1649514" y="3904052"/>
            <a:ext cx="8892952" cy="677108"/>
          </a:xfrm>
          <a:prstGeom prst="rect">
            <a:avLst/>
          </a:prstGeom>
          <a:noFill/>
          <a:ln>
            <a:noFill/>
          </a:ln>
        </p:spPr>
        <p:txBody>
          <a:bodyPr spcFirstLastPara="1" wrap="square" lIns="0" tIns="0" rIns="0" bIns="0" anchor="t" anchorCtr="0">
            <a:spAutoFit/>
          </a:bodyPr>
          <a:lstStyle/>
          <a:p>
            <a:pPr algn="ctr" defTabSz="609574">
              <a:buClr>
                <a:srgbClr val="000000"/>
              </a:buClr>
              <a:defRPr/>
            </a:pPr>
            <a:r>
              <a:rPr lang="en-US" sz="4400" b="1" kern="0">
                <a:solidFill>
                  <a:srgbClr val="FFFFFF"/>
                </a:solidFill>
                <a:latin typeface="Calibri"/>
                <a:ea typeface="Calibri"/>
                <a:cs typeface="Calibri"/>
                <a:sym typeface="Calibri"/>
              </a:rPr>
              <a:t>PROGRESSION PLANNER</a:t>
            </a:r>
            <a:endParaRPr sz="1333" b="1" kern="0">
              <a:solidFill>
                <a:srgbClr val="000000"/>
              </a:solidFill>
              <a:latin typeface="Calibri"/>
              <a:ea typeface="Calibri"/>
              <a:cs typeface="Calibri"/>
              <a:sym typeface="Calibri"/>
            </a:endParaRPr>
          </a:p>
        </p:txBody>
      </p:sp>
      <p:sp>
        <p:nvSpPr>
          <p:cNvPr id="98" name="Google Shape;98;p13"/>
          <p:cNvSpPr/>
          <p:nvPr/>
        </p:nvSpPr>
        <p:spPr>
          <a:xfrm>
            <a:off x="7972273" y="1002308"/>
            <a:ext cx="830185" cy="772789"/>
          </a:xfrm>
          <a:custGeom>
            <a:avLst/>
            <a:gdLst/>
            <a:ahLst/>
            <a:cxnLst/>
            <a:rect l="l" t="t" r="r" b="b"/>
            <a:pathLst>
              <a:path w="1245452" h="1159346" extrusionOk="0">
                <a:moveTo>
                  <a:pt x="0" y="0"/>
                </a:moveTo>
                <a:lnTo>
                  <a:pt x="1245452" y="0"/>
                </a:lnTo>
                <a:lnTo>
                  <a:pt x="1245452" y="1159346"/>
                </a:lnTo>
                <a:lnTo>
                  <a:pt x="0" y="1159346"/>
                </a:lnTo>
                <a:lnTo>
                  <a:pt x="0" y="0"/>
                </a:lnTo>
                <a:close/>
              </a:path>
            </a:pathLst>
          </a:custGeom>
          <a:blipFill rotWithShape="1">
            <a:blip r:embed="rId6">
              <a:alphaModFix/>
            </a:blip>
            <a:stretch>
              <a:fillRect/>
            </a:stretch>
          </a:blipFill>
          <a:ln>
            <a:noFill/>
          </a:ln>
        </p:spPr>
      </p:sp>
      <p:sp>
        <p:nvSpPr>
          <p:cNvPr id="99" name="Google Shape;99;p13"/>
          <p:cNvSpPr/>
          <p:nvPr/>
        </p:nvSpPr>
        <p:spPr>
          <a:xfrm>
            <a:off x="555198" y="541434"/>
            <a:ext cx="1814530" cy="1814530"/>
          </a:xfrm>
          <a:custGeom>
            <a:avLst/>
            <a:gdLst/>
            <a:ahLst/>
            <a:cxnLst/>
            <a:rect l="l" t="t" r="r" b="b"/>
            <a:pathLst>
              <a:path w="2722179" h="2722179" extrusionOk="0">
                <a:moveTo>
                  <a:pt x="0" y="0"/>
                </a:moveTo>
                <a:lnTo>
                  <a:pt x="2722179" y="0"/>
                </a:lnTo>
                <a:lnTo>
                  <a:pt x="2722179" y="2722180"/>
                </a:lnTo>
                <a:lnTo>
                  <a:pt x="0" y="2722180"/>
                </a:lnTo>
                <a:lnTo>
                  <a:pt x="0" y="0"/>
                </a:lnTo>
                <a:close/>
              </a:path>
            </a:pathLst>
          </a:custGeom>
          <a:blipFill rotWithShape="1">
            <a:blip r:embed="rId7">
              <a:alphaModFix/>
            </a:blip>
            <a:stretch>
              <a:fillRect/>
            </a:stretch>
          </a:blipFill>
          <a:ln>
            <a:noFill/>
          </a:ln>
        </p:spPr>
      </p:sp>
      <p:sp>
        <p:nvSpPr>
          <p:cNvPr id="100" name="Google Shape;100;p13"/>
          <p:cNvSpPr/>
          <p:nvPr/>
        </p:nvSpPr>
        <p:spPr>
          <a:xfrm rot="10800000">
            <a:off x="9822273" y="4502037"/>
            <a:ext cx="1814530" cy="1814530"/>
          </a:xfrm>
          <a:custGeom>
            <a:avLst/>
            <a:gdLst/>
            <a:ahLst/>
            <a:cxnLst/>
            <a:rect l="l" t="t" r="r" b="b"/>
            <a:pathLst>
              <a:path w="2722179" h="2722179" extrusionOk="0">
                <a:moveTo>
                  <a:pt x="2722179" y="2722180"/>
                </a:moveTo>
                <a:lnTo>
                  <a:pt x="0" y="2722180"/>
                </a:lnTo>
                <a:lnTo>
                  <a:pt x="0" y="0"/>
                </a:lnTo>
                <a:lnTo>
                  <a:pt x="2722179" y="0"/>
                </a:lnTo>
                <a:lnTo>
                  <a:pt x="2722179" y="2722180"/>
                </a:lnTo>
                <a:close/>
              </a:path>
            </a:pathLst>
          </a:custGeom>
          <a:blipFill rotWithShape="1">
            <a:blip r:embed="rId7">
              <a:alphaModFix/>
            </a:blip>
            <a:stretch>
              <a:fillRect/>
            </a:stretch>
          </a:blipFill>
          <a:ln>
            <a:noFill/>
          </a:ln>
        </p:spPr>
      </p:sp>
      <p:sp>
        <p:nvSpPr>
          <p:cNvPr id="101" name="Google Shape;101;p13"/>
          <p:cNvSpPr/>
          <p:nvPr/>
        </p:nvSpPr>
        <p:spPr>
          <a:xfrm>
            <a:off x="4734263" y="6316568"/>
            <a:ext cx="2395767" cy="477097"/>
          </a:xfrm>
          <a:custGeom>
            <a:avLst/>
            <a:gdLst/>
            <a:ahLst/>
            <a:cxnLst/>
            <a:rect l="l" t="t" r="r" b="b"/>
            <a:pathLst>
              <a:path w="3594155" h="715746" extrusionOk="0">
                <a:moveTo>
                  <a:pt x="0" y="0"/>
                </a:moveTo>
                <a:lnTo>
                  <a:pt x="3594155" y="0"/>
                </a:lnTo>
                <a:lnTo>
                  <a:pt x="3594155" y="715745"/>
                </a:lnTo>
                <a:lnTo>
                  <a:pt x="0" y="715745"/>
                </a:lnTo>
                <a:lnTo>
                  <a:pt x="0" y="0"/>
                </a:lnTo>
                <a:close/>
              </a:path>
            </a:pathLst>
          </a:custGeom>
          <a:blipFill rotWithShape="1">
            <a:blip r:embed="rId8">
              <a:alphaModFix/>
            </a:blip>
            <a:stretch>
              <a:fillRect/>
            </a:stretch>
          </a:blipFill>
          <a:ln>
            <a:noFill/>
          </a:ln>
        </p:spPr>
      </p:sp>
      <p:sp>
        <p:nvSpPr>
          <p:cNvPr id="102" name="Google Shape;102;p13"/>
          <p:cNvSpPr/>
          <p:nvPr/>
        </p:nvSpPr>
        <p:spPr>
          <a:xfrm rot="-1951615">
            <a:off x="686559" y="4057080"/>
            <a:ext cx="1743928" cy="1439025"/>
          </a:xfrm>
          <a:custGeom>
            <a:avLst/>
            <a:gdLst/>
            <a:ahLst/>
            <a:cxnLst/>
            <a:rect l="l" t="t" r="r" b="b"/>
            <a:pathLst>
              <a:path w="2616258" h="2158841" extrusionOk="0">
                <a:moveTo>
                  <a:pt x="0" y="0"/>
                </a:moveTo>
                <a:lnTo>
                  <a:pt x="2616258" y="0"/>
                </a:lnTo>
                <a:lnTo>
                  <a:pt x="2616258" y="2158841"/>
                </a:lnTo>
                <a:lnTo>
                  <a:pt x="0" y="2158841"/>
                </a:lnTo>
                <a:lnTo>
                  <a:pt x="0" y="0"/>
                </a:lnTo>
                <a:close/>
              </a:path>
            </a:pathLst>
          </a:custGeom>
          <a:blipFill rotWithShape="1">
            <a:blip r:embed="rId9">
              <a:alphaModFix/>
            </a:blip>
            <a:stretch>
              <a:fillRect/>
            </a:stretch>
          </a:blipFill>
          <a:ln>
            <a:noFill/>
          </a:ln>
        </p:spPr>
      </p:sp>
      <p:sp>
        <p:nvSpPr>
          <p:cNvPr id="103" name="Google Shape;103;p13"/>
          <p:cNvSpPr txBox="1"/>
          <p:nvPr/>
        </p:nvSpPr>
        <p:spPr>
          <a:xfrm>
            <a:off x="1649514" y="4808339"/>
            <a:ext cx="8892952" cy="430887"/>
          </a:xfrm>
          <a:prstGeom prst="rect">
            <a:avLst/>
          </a:prstGeom>
          <a:noFill/>
          <a:ln>
            <a:noFill/>
          </a:ln>
        </p:spPr>
        <p:txBody>
          <a:bodyPr spcFirstLastPara="1" wrap="square" lIns="0" tIns="0" rIns="0" bIns="0" anchor="t" anchorCtr="0">
            <a:spAutoFit/>
          </a:bodyPr>
          <a:lstStyle/>
          <a:p>
            <a:pPr algn="ctr" defTabSz="609574">
              <a:buClr>
                <a:srgbClr val="000000"/>
              </a:buClr>
              <a:defRPr/>
            </a:pPr>
            <a:r>
              <a:rPr lang="en-US" sz="2800" b="1" kern="0">
                <a:solidFill>
                  <a:srgbClr val="FFFFFF"/>
                </a:solidFill>
                <a:latin typeface="Calibri"/>
                <a:ea typeface="Calibri"/>
                <a:cs typeface="Calibri"/>
                <a:sym typeface="Calibri"/>
              </a:rPr>
              <a:t>East Lothian Digital Learning Team</a:t>
            </a:r>
            <a:endParaRPr sz="1733" b="1" kern="0">
              <a:solidFill>
                <a:srgbClr val="FFFFFF"/>
              </a:solidFill>
              <a:latin typeface="Calibri"/>
              <a:ea typeface="Calibri"/>
              <a:cs typeface="Calibri"/>
              <a:sym typeface="Calibri"/>
            </a:endParaRPr>
          </a:p>
        </p:txBody>
      </p:sp>
      <p:sp>
        <p:nvSpPr>
          <p:cNvPr id="104" name="Google Shape;104;p13"/>
          <p:cNvSpPr/>
          <p:nvPr/>
        </p:nvSpPr>
        <p:spPr>
          <a:xfrm rot="2112700">
            <a:off x="10705562" y="1315547"/>
            <a:ext cx="1113837" cy="919098"/>
          </a:xfrm>
          <a:custGeom>
            <a:avLst/>
            <a:gdLst/>
            <a:ahLst/>
            <a:cxnLst/>
            <a:rect l="l" t="t" r="r" b="b"/>
            <a:pathLst>
              <a:path w="1670990" h="1378840" extrusionOk="0">
                <a:moveTo>
                  <a:pt x="0" y="0"/>
                </a:moveTo>
                <a:lnTo>
                  <a:pt x="1670990" y="0"/>
                </a:lnTo>
                <a:lnTo>
                  <a:pt x="1670990" y="1378840"/>
                </a:lnTo>
                <a:lnTo>
                  <a:pt x="0" y="1378840"/>
                </a:lnTo>
                <a:lnTo>
                  <a:pt x="0" y="0"/>
                </a:lnTo>
                <a:close/>
              </a:path>
            </a:pathLst>
          </a:custGeom>
          <a:blipFill rotWithShape="1">
            <a:blip r:embed="rId9">
              <a:alphaModFix/>
            </a:blip>
            <a:stretch>
              <a:fillRect/>
            </a:stretch>
          </a:blipFill>
          <a:ln>
            <a:noFill/>
          </a:ln>
        </p:spPr>
      </p:sp>
      <p:sp>
        <p:nvSpPr>
          <p:cNvPr id="105" name="Google Shape;105;p13"/>
          <p:cNvSpPr/>
          <p:nvPr/>
        </p:nvSpPr>
        <p:spPr>
          <a:xfrm>
            <a:off x="5016490" y="282796"/>
            <a:ext cx="1743928" cy="1439025"/>
          </a:xfrm>
          <a:custGeom>
            <a:avLst/>
            <a:gdLst/>
            <a:ahLst/>
            <a:cxnLst/>
            <a:rect l="l" t="t" r="r" b="b"/>
            <a:pathLst>
              <a:path w="2616258" h="2158841" extrusionOk="0">
                <a:moveTo>
                  <a:pt x="0" y="0"/>
                </a:moveTo>
                <a:lnTo>
                  <a:pt x="2616258" y="0"/>
                </a:lnTo>
                <a:lnTo>
                  <a:pt x="2616258" y="2158841"/>
                </a:lnTo>
                <a:lnTo>
                  <a:pt x="0" y="2158841"/>
                </a:lnTo>
                <a:lnTo>
                  <a:pt x="0" y="0"/>
                </a:lnTo>
                <a:close/>
              </a:path>
            </a:pathLst>
          </a:custGeom>
          <a:blipFill rotWithShape="1">
            <a:blip r:embed="rId9">
              <a:alphaModFix/>
            </a:blip>
            <a:stretch>
              <a:fillRect/>
            </a:stretch>
          </a:blipFill>
          <a:ln>
            <a:noFill/>
          </a:ln>
        </p:spPr>
      </p:sp>
      <p:sp>
        <p:nvSpPr>
          <p:cNvPr id="106" name="Google Shape;106;p13"/>
          <p:cNvSpPr/>
          <p:nvPr/>
        </p:nvSpPr>
        <p:spPr>
          <a:xfrm rot="2112700">
            <a:off x="7293105" y="5585047"/>
            <a:ext cx="1113837" cy="919098"/>
          </a:xfrm>
          <a:custGeom>
            <a:avLst/>
            <a:gdLst/>
            <a:ahLst/>
            <a:cxnLst/>
            <a:rect l="l" t="t" r="r" b="b"/>
            <a:pathLst>
              <a:path w="1670990" h="1378840" extrusionOk="0">
                <a:moveTo>
                  <a:pt x="0" y="0"/>
                </a:moveTo>
                <a:lnTo>
                  <a:pt x="1670990" y="0"/>
                </a:lnTo>
                <a:lnTo>
                  <a:pt x="1670990" y="1378840"/>
                </a:lnTo>
                <a:lnTo>
                  <a:pt x="0" y="1378840"/>
                </a:lnTo>
                <a:lnTo>
                  <a:pt x="0" y="0"/>
                </a:lnTo>
                <a:close/>
              </a:path>
            </a:pathLst>
          </a:custGeom>
          <a:blipFill rotWithShape="1">
            <a:blip r:embed="rId9">
              <a:alphaModFix/>
            </a:blip>
            <a:stretch>
              <a:fillRect/>
            </a:stretch>
          </a:blipFill>
          <a:ln>
            <a:noFill/>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9724735-99A2-42C4-8CF3-2A7FFA87A951}"/>
              </a:ext>
            </a:extLst>
          </p:cNvPr>
          <p:cNvPicPr>
            <a:picLocks noGrp="1" noChangeAspect="1"/>
          </p:cNvPicPr>
          <p:nvPr>
            <p:ph idx="1"/>
          </p:nvPr>
        </p:nvPicPr>
        <p:blipFill rotWithShape="1">
          <a:blip r:embed="rId2"/>
          <a:srcRect t="1097" r="20857" b="82699"/>
          <a:stretch/>
        </p:blipFill>
        <p:spPr>
          <a:xfrm>
            <a:off x="1276211" y="-137612"/>
            <a:ext cx="9639580" cy="7133224"/>
          </a:xfrm>
        </p:spPr>
      </p:pic>
    </p:spTree>
    <p:extLst>
      <p:ext uri="{BB962C8B-B14F-4D97-AF65-F5344CB8AC3E}">
        <p14:creationId xmlns:p14="http://schemas.microsoft.com/office/powerpoint/2010/main" val="1952270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22"/>
          <p:cNvSpPr/>
          <p:nvPr/>
        </p:nvSpPr>
        <p:spPr>
          <a:xfrm rot="2231820">
            <a:off x="10340487" y="568331"/>
            <a:ext cx="1356939" cy="1119696"/>
          </a:xfrm>
          <a:custGeom>
            <a:avLst/>
            <a:gdLst/>
            <a:ahLst/>
            <a:cxnLst/>
            <a:rect l="l" t="t" r="r" b="b"/>
            <a:pathLst>
              <a:path w="2035693" h="1679779" extrusionOk="0">
                <a:moveTo>
                  <a:pt x="0" y="0"/>
                </a:moveTo>
                <a:lnTo>
                  <a:pt x="2035693" y="0"/>
                </a:lnTo>
                <a:lnTo>
                  <a:pt x="2035693" y="1679779"/>
                </a:lnTo>
                <a:lnTo>
                  <a:pt x="0" y="1679779"/>
                </a:lnTo>
                <a:lnTo>
                  <a:pt x="0" y="0"/>
                </a:lnTo>
                <a:close/>
              </a:path>
            </a:pathLst>
          </a:custGeom>
          <a:blipFill rotWithShape="1">
            <a:blip r:embed="rId3">
              <a:alphaModFix/>
            </a:blip>
            <a:stretch>
              <a:fillRect/>
            </a:stretch>
          </a:blipFill>
          <a:ln>
            <a:noFill/>
          </a:ln>
        </p:spPr>
      </p:sp>
      <p:sp>
        <p:nvSpPr>
          <p:cNvPr id="367" name="Google Shape;367;p22"/>
          <p:cNvSpPr/>
          <p:nvPr/>
        </p:nvSpPr>
        <p:spPr>
          <a:xfrm rot="-1951615">
            <a:off x="414912" y="555427"/>
            <a:ext cx="1388212" cy="1145503"/>
          </a:xfrm>
          <a:custGeom>
            <a:avLst/>
            <a:gdLst/>
            <a:ahLst/>
            <a:cxnLst/>
            <a:rect l="l" t="t" r="r" b="b"/>
            <a:pathLst>
              <a:path w="2082611" h="1718494" extrusionOk="0">
                <a:moveTo>
                  <a:pt x="0" y="0"/>
                </a:moveTo>
                <a:lnTo>
                  <a:pt x="2082611" y="0"/>
                </a:lnTo>
                <a:lnTo>
                  <a:pt x="2082611" y="1718494"/>
                </a:lnTo>
                <a:lnTo>
                  <a:pt x="0" y="1718494"/>
                </a:lnTo>
                <a:lnTo>
                  <a:pt x="0" y="0"/>
                </a:lnTo>
                <a:close/>
              </a:path>
            </a:pathLst>
          </a:custGeom>
          <a:blipFill rotWithShape="1">
            <a:blip r:embed="rId3">
              <a:alphaModFix/>
            </a:blip>
            <a:stretch>
              <a:fillRect/>
            </a:stretch>
          </a:blipFill>
          <a:ln>
            <a:noFill/>
          </a:ln>
        </p:spPr>
      </p:sp>
      <p:sp>
        <p:nvSpPr>
          <p:cNvPr id="368" name="Google Shape;368;p22"/>
          <p:cNvSpPr/>
          <p:nvPr/>
        </p:nvSpPr>
        <p:spPr>
          <a:xfrm>
            <a:off x="4366942" y="2285888"/>
            <a:ext cx="3458120" cy="3042270"/>
          </a:xfrm>
          <a:custGeom>
            <a:avLst/>
            <a:gdLst/>
            <a:ahLst/>
            <a:cxnLst/>
            <a:rect l="l" t="t" r="r" b="b"/>
            <a:pathLst>
              <a:path w="5187907" h="4564045" extrusionOk="0">
                <a:moveTo>
                  <a:pt x="0" y="0"/>
                </a:moveTo>
                <a:lnTo>
                  <a:pt x="5187906" y="0"/>
                </a:lnTo>
                <a:lnTo>
                  <a:pt x="5187906" y="4564045"/>
                </a:lnTo>
                <a:lnTo>
                  <a:pt x="0" y="4564045"/>
                </a:lnTo>
                <a:lnTo>
                  <a:pt x="0" y="0"/>
                </a:lnTo>
                <a:close/>
              </a:path>
            </a:pathLst>
          </a:custGeom>
          <a:blipFill rotWithShape="1">
            <a:blip r:embed="rId4">
              <a:alphaModFix/>
            </a:blip>
            <a:stretch>
              <a:fillRect/>
            </a:stretch>
          </a:blipFill>
          <a:ln>
            <a:noFill/>
          </a:ln>
        </p:spPr>
      </p:sp>
      <p:sp>
        <p:nvSpPr>
          <p:cNvPr id="369" name="Google Shape;369;p22"/>
          <p:cNvSpPr txBox="1"/>
          <p:nvPr/>
        </p:nvSpPr>
        <p:spPr>
          <a:xfrm>
            <a:off x="2321191" y="198362"/>
            <a:ext cx="7549540" cy="1335750"/>
          </a:xfrm>
          <a:prstGeom prst="rect">
            <a:avLst/>
          </a:prstGeom>
          <a:noFill/>
          <a:ln>
            <a:noFill/>
          </a:ln>
        </p:spPr>
        <p:txBody>
          <a:bodyPr spcFirstLastPara="1" wrap="square" lIns="0" tIns="0" rIns="0" bIns="0" anchor="t" anchorCtr="0">
            <a:spAutoFit/>
          </a:bodyPr>
          <a:lstStyle/>
          <a:p>
            <a:pPr algn="ctr" defTabSz="609574">
              <a:lnSpc>
                <a:spcPct val="139988"/>
              </a:lnSpc>
              <a:buClr>
                <a:srgbClr val="000000"/>
              </a:buClr>
              <a:defRPr/>
            </a:pPr>
            <a:r>
              <a:rPr lang="en-US" sz="6200" b="1" kern="0">
                <a:solidFill>
                  <a:srgbClr val="005293"/>
                </a:solidFill>
                <a:latin typeface="Calibri"/>
                <a:ea typeface="Calibri"/>
                <a:cs typeface="Calibri"/>
                <a:sym typeface="Calibri"/>
              </a:rPr>
              <a:t>Extension Projects</a:t>
            </a:r>
            <a:endParaRPr sz="1133" b="1" kern="0">
              <a:solidFill>
                <a:srgbClr val="000000"/>
              </a:solidFill>
              <a:latin typeface="Calibri"/>
              <a:ea typeface="Calibri"/>
              <a:cs typeface="Calibri"/>
              <a:sym typeface="Calibri"/>
            </a:endParaRPr>
          </a:p>
        </p:txBody>
      </p:sp>
      <p:sp>
        <p:nvSpPr>
          <p:cNvPr id="370" name="Google Shape;370;p22"/>
          <p:cNvSpPr txBox="1"/>
          <p:nvPr/>
        </p:nvSpPr>
        <p:spPr>
          <a:xfrm>
            <a:off x="2731236" y="1523993"/>
            <a:ext cx="6729456" cy="861774"/>
          </a:xfrm>
          <a:prstGeom prst="rect">
            <a:avLst/>
          </a:prstGeom>
          <a:noFill/>
          <a:ln>
            <a:noFill/>
          </a:ln>
        </p:spPr>
        <p:txBody>
          <a:bodyPr spcFirstLastPara="1" wrap="square" lIns="0" tIns="0" rIns="0" bIns="0" anchor="t" anchorCtr="0">
            <a:spAutoFit/>
          </a:bodyPr>
          <a:lstStyle/>
          <a:p>
            <a:pPr algn="ctr" defTabSz="609574">
              <a:lnSpc>
                <a:spcPct val="140006"/>
              </a:lnSpc>
              <a:buClr>
                <a:srgbClr val="000000"/>
              </a:buClr>
              <a:defRPr/>
            </a:pPr>
            <a:r>
              <a:rPr lang="en-US" sz="4000" b="1" kern="0">
                <a:solidFill>
                  <a:srgbClr val="005293"/>
                </a:solidFill>
                <a:latin typeface="Calibri"/>
                <a:ea typeface="Calibri"/>
                <a:cs typeface="Calibri"/>
                <a:sym typeface="Calibri"/>
              </a:rPr>
              <a:t>Make your own Orchestra</a:t>
            </a:r>
            <a:endParaRPr sz="933" b="1" kern="0">
              <a:solidFill>
                <a:srgbClr val="000000"/>
              </a:solidFill>
              <a:latin typeface="Calibri"/>
              <a:ea typeface="Calibri"/>
              <a:cs typeface="Calibri"/>
              <a:sym typeface="Calibri"/>
            </a:endParaRPr>
          </a:p>
        </p:txBody>
      </p:sp>
      <p:sp>
        <p:nvSpPr>
          <p:cNvPr id="371" name="Google Shape;371;p22"/>
          <p:cNvSpPr txBox="1"/>
          <p:nvPr/>
        </p:nvSpPr>
        <p:spPr>
          <a:xfrm>
            <a:off x="393273" y="5571825"/>
            <a:ext cx="11504584" cy="1184876"/>
          </a:xfrm>
          <a:prstGeom prst="rect">
            <a:avLst/>
          </a:prstGeom>
          <a:noFill/>
          <a:ln>
            <a:noFill/>
          </a:ln>
        </p:spPr>
        <p:txBody>
          <a:bodyPr spcFirstLastPara="1" wrap="square" lIns="0" tIns="0" rIns="0" bIns="0" anchor="t" anchorCtr="0">
            <a:spAutoFit/>
          </a:bodyPr>
          <a:lstStyle/>
          <a:p>
            <a:pPr algn="ctr" defTabSz="609574">
              <a:lnSpc>
                <a:spcPct val="105000"/>
              </a:lnSpc>
              <a:buClr>
                <a:srgbClr val="000000"/>
              </a:buClr>
              <a:defRPr/>
            </a:pPr>
            <a:r>
              <a:rPr lang="en-US" sz="7333" b="1" kern="0">
                <a:solidFill>
                  <a:srgbClr val="F6D110"/>
                </a:solidFill>
                <a:latin typeface="Calibri"/>
                <a:ea typeface="Calibri"/>
                <a:cs typeface="Calibri"/>
                <a:sym typeface="Calibri"/>
              </a:rPr>
              <a:t>COMING SOON!</a:t>
            </a:r>
            <a:endParaRPr sz="933" b="1" kern="0">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25"/>
          <p:cNvSpPr/>
          <p:nvPr/>
        </p:nvSpPr>
        <p:spPr>
          <a:xfrm rot="2231820">
            <a:off x="10340487" y="568331"/>
            <a:ext cx="1356939" cy="1119696"/>
          </a:xfrm>
          <a:custGeom>
            <a:avLst/>
            <a:gdLst/>
            <a:ahLst/>
            <a:cxnLst/>
            <a:rect l="l" t="t" r="r" b="b"/>
            <a:pathLst>
              <a:path w="2035693" h="1679779" extrusionOk="0">
                <a:moveTo>
                  <a:pt x="0" y="0"/>
                </a:moveTo>
                <a:lnTo>
                  <a:pt x="2035693" y="0"/>
                </a:lnTo>
                <a:lnTo>
                  <a:pt x="2035693" y="1679779"/>
                </a:lnTo>
                <a:lnTo>
                  <a:pt x="0" y="1679779"/>
                </a:lnTo>
                <a:lnTo>
                  <a:pt x="0" y="0"/>
                </a:lnTo>
                <a:close/>
              </a:path>
            </a:pathLst>
          </a:custGeom>
          <a:blipFill rotWithShape="1">
            <a:blip r:embed="rId3">
              <a:alphaModFix/>
            </a:blip>
            <a:stretch>
              <a:fillRect/>
            </a:stretch>
          </a:blipFill>
          <a:ln>
            <a:noFill/>
          </a:ln>
        </p:spPr>
      </p:sp>
      <p:sp>
        <p:nvSpPr>
          <p:cNvPr id="397" name="Google Shape;397;p25"/>
          <p:cNvSpPr/>
          <p:nvPr/>
        </p:nvSpPr>
        <p:spPr>
          <a:xfrm rot="-1951615">
            <a:off x="414912" y="555427"/>
            <a:ext cx="1388212" cy="1145503"/>
          </a:xfrm>
          <a:custGeom>
            <a:avLst/>
            <a:gdLst/>
            <a:ahLst/>
            <a:cxnLst/>
            <a:rect l="l" t="t" r="r" b="b"/>
            <a:pathLst>
              <a:path w="2082611" h="1718494" extrusionOk="0">
                <a:moveTo>
                  <a:pt x="0" y="0"/>
                </a:moveTo>
                <a:lnTo>
                  <a:pt x="2082611" y="0"/>
                </a:lnTo>
                <a:lnTo>
                  <a:pt x="2082611" y="1718494"/>
                </a:lnTo>
                <a:lnTo>
                  <a:pt x="0" y="1718494"/>
                </a:lnTo>
                <a:lnTo>
                  <a:pt x="0" y="0"/>
                </a:lnTo>
                <a:close/>
              </a:path>
            </a:pathLst>
          </a:custGeom>
          <a:blipFill rotWithShape="1">
            <a:blip r:embed="rId3">
              <a:alphaModFix/>
            </a:blip>
            <a:stretch>
              <a:fillRect/>
            </a:stretch>
          </a:blipFill>
          <a:ln>
            <a:noFill/>
          </a:ln>
        </p:spPr>
      </p:sp>
      <p:sp>
        <p:nvSpPr>
          <p:cNvPr id="398" name="Google Shape;398;p25"/>
          <p:cNvSpPr/>
          <p:nvPr/>
        </p:nvSpPr>
        <p:spPr>
          <a:xfrm>
            <a:off x="3815050" y="2311558"/>
            <a:ext cx="4561903" cy="3133177"/>
          </a:xfrm>
          <a:custGeom>
            <a:avLst/>
            <a:gdLst/>
            <a:ahLst/>
            <a:cxnLst/>
            <a:rect l="l" t="t" r="r" b="b"/>
            <a:pathLst>
              <a:path w="7591630" h="5071331" extrusionOk="0">
                <a:moveTo>
                  <a:pt x="0" y="0"/>
                </a:moveTo>
                <a:lnTo>
                  <a:pt x="7591630" y="0"/>
                </a:lnTo>
                <a:lnTo>
                  <a:pt x="7591630" y="5071331"/>
                </a:lnTo>
                <a:lnTo>
                  <a:pt x="0" y="5071331"/>
                </a:lnTo>
                <a:lnTo>
                  <a:pt x="0" y="0"/>
                </a:lnTo>
                <a:close/>
              </a:path>
            </a:pathLst>
          </a:custGeom>
          <a:blipFill rotWithShape="1">
            <a:blip r:embed="rId4">
              <a:alphaModFix/>
            </a:blip>
            <a:stretch>
              <a:fillRect r="-20951" b="-14672"/>
            </a:stretch>
          </a:blipFill>
          <a:ln>
            <a:noFill/>
          </a:ln>
        </p:spPr>
      </p:sp>
      <p:sp>
        <p:nvSpPr>
          <p:cNvPr id="399" name="Google Shape;399;p25"/>
          <p:cNvSpPr txBox="1"/>
          <p:nvPr/>
        </p:nvSpPr>
        <p:spPr>
          <a:xfrm>
            <a:off x="2321191" y="198362"/>
            <a:ext cx="7549540" cy="1335750"/>
          </a:xfrm>
          <a:prstGeom prst="rect">
            <a:avLst/>
          </a:prstGeom>
          <a:noFill/>
          <a:ln>
            <a:noFill/>
          </a:ln>
        </p:spPr>
        <p:txBody>
          <a:bodyPr spcFirstLastPara="1" wrap="square" lIns="0" tIns="0" rIns="0" bIns="0" anchor="t" anchorCtr="0">
            <a:spAutoFit/>
          </a:bodyPr>
          <a:lstStyle/>
          <a:p>
            <a:pPr algn="ctr" defTabSz="609574">
              <a:lnSpc>
                <a:spcPct val="139988"/>
              </a:lnSpc>
              <a:buClr>
                <a:srgbClr val="000000"/>
              </a:buClr>
              <a:defRPr/>
            </a:pPr>
            <a:r>
              <a:rPr lang="en-US" sz="6200" b="1" kern="0">
                <a:solidFill>
                  <a:srgbClr val="005293"/>
                </a:solidFill>
                <a:latin typeface="Calibri"/>
                <a:ea typeface="Calibri"/>
                <a:cs typeface="Calibri"/>
                <a:sym typeface="Calibri"/>
              </a:rPr>
              <a:t>Extension Projects</a:t>
            </a:r>
            <a:endParaRPr sz="1133" b="1" kern="0">
              <a:solidFill>
                <a:srgbClr val="000000"/>
              </a:solidFill>
              <a:latin typeface="Calibri"/>
              <a:ea typeface="Calibri"/>
              <a:cs typeface="Calibri"/>
              <a:sym typeface="Calibri"/>
            </a:endParaRPr>
          </a:p>
        </p:txBody>
      </p:sp>
      <p:sp>
        <p:nvSpPr>
          <p:cNvPr id="400" name="Google Shape;400;p25"/>
          <p:cNvSpPr txBox="1"/>
          <p:nvPr/>
        </p:nvSpPr>
        <p:spPr>
          <a:xfrm>
            <a:off x="393273" y="5701985"/>
            <a:ext cx="11504584" cy="1184876"/>
          </a:xfrm>
          <a:prstGeom prst="rect">
            <a:avLst/>
          </a:prstGeom>
          <a:noFill/>
          <a:ln>
            <a:noFill/>
          </a:ln>
        </p:spPr>
        <p:txBody>
          <a:bodyPr spcFirstLastPara="1" wrap="square" lIns="0" tIns="0" rIns="0" bIns="0" anchor="t" anchorCtr="0">
            <a:spAutoFit/>
          </a:bodyPr>
          <a:lstStyle/>
          <a:p>
            <a:pPr algn="ctr" defTabSz="609574">
              <a:lnSpc>
                <a:spcPct val="105000"/>
              </a:lnSpc>
              <a:buClr>
                <a:srgbClr val="000000"/>
              </a:buClr>
              <a:defRPr/>
            </a:pPr>
            <a:r>
              <a:rPr lang="en-US" sz="7333" b="1" kern="0">
                <a:solidFill>
                  <a:srgbClr val="F6D110"/>
                </a:solidFill>
                <a:latin typeface="Calibri"/>
                <a:ea typeface="Calibri"/>
                <a:cs typeface="Calibri"/>
                <a:sym typeface="Calibri"/>
              </a:rPr>
              <a:t>COMING SOON!</a:t>
            </a:r>
            <a:endParaRPr sz="933" b="1" kern="0">
              <a:solidFill>
                <a:srgbClr val="000000"/>
              </a:solidFill>
              <a:latin typeface="Calibri"/>
              <a:ea typeface="Calibri"/>
              <a:cs typeface="Calibri"/>
              <a:sym typeface="Calibri"/>
            </a:endParaRPr>
          </a:p>
        </p:txBody>
      </p:sp>
      <p:sp>
        <p:nvSpPr>
          <p:cNvPr id="401" name="Google Shape;401;p25"/>
          <p:cNvSpPr txBox="1"/>
          <p:nvPr/>
        </p:nvSpPr>
        <p:spPr>
          <a:xfrm>
            <a:off x="2425420" y="1394325"/>
            <a:ext cx="7341170" cy="890693"/>
          </a:xfrm>
          <a:prstGeom prst="rect">
            <a:avLst/>
          </a:prstGeom>
          <a:noFill/>
          <a:ln>
            <a:noFill/>
          </a:ln>
        </p:spPr>
        <p:txBody>
          <a:bodyPr spcFirstLastPara="1" wrap="square" lIns="0" tIns="0" rIns="0" bIns="0" anchor="t" anchorCtr="0">
            <a:spAutoFit/>
          </a:bodyPr>
          <a:lstStyle/>
          <a:p>
            <a:pPr algn="ctr" defTabSz="609574">
              <a:lnSpc>
                <a:spcPct val="140000"/>
              </a:lnSpc>
              <a:buClr>
                <a:srgbClr val="000000"/>
              </a:buClr>
              <a:defRPr/>
            </a:pPr>
            <a:r>
              <a:rPr lang="en-US" sz="4134" b="1" kern="0">
                <a:solidFill>
                  <a:srgbClr val="005293"/>
                </a:solidFill>
                <a:latin typeface="Calibri"/>
                <a:ea typeface="Calibri"/>
                <a:cs typeface="Calibri"/>
                <a:sym typeface="Calibri"/>
              </a:rPr>
              <a:t>Preserving our Environment</a:t>
            </a:r>
            <a:endParaRPr sz="1067" b="1" kern="0">
              <a:solidFill>
                <a:srgbClr val="000000"/>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24"/>
          <p:cNvSpPr/>
          <p:nvPr/>
        </p:nvSpPr>
        <p:spPr>
          <a:xfrm rot="2231820">
            <a:off x="10340487" y="568331"/>
            <a:ext cx="1356939" cy="1119696"/>
          </a:xfrm>
          <a:custGeom>
            <a:avLst/>
            <a:gdLst/>
            <a:ahLst/>
            <a:cxnLst/>
            <a:rect l="l" t="t" r="r" b="b"/>
            <a:pathLst>
              <a:path w="2035693" h="1679779" extrusionOk="0">
                <a:moveTo>
                  <a:pt x="0" y="0"/>
                </a:moveTo>
                <a:lnTo>
                  <a:pt x="2035693" y="0"/>
                </a:lnTo>
                <a:lnTo>
                  <a:pt x="2035693" y="1679779"/>
                </a:lnTo>
                <a:lnTo>
                  <a:pt x="0" y="1679779"/>
                </a:lnTo>
                <a:lnTo>
                  <a:pt x="0" y="0"/>
                </a:lnTo>
                <a:close/>
              </a:path>
            </a:pathLst>
          </a:custGeom>
          <a:blipFill rotWithShape="1">
            <a:blip r:embed="rId3">
              <a:alphaModFix/>
            </a:blip>
            <a:stretch>
              <a:fillRect/>
            </a:stretch>
          </a:blipFill>
          <a:ln>
            <a:noFill/>
          </a:ln>
        </p:spPr>
      </p:sp>
      <p:sp>
        <p:nvSpPr>
          <p:cNvPr id="387" name="Google Shape;387;p24"/>
          <p:cNvSpPr/>
          <p:nvPr/>
        </p:nvSpPr>
        <p:spPr>
          <a:xfrm rot="-1951615">
            <a:off x="414912" y="555427"/>
            <a:ext cx="1388212" cy="1145503"/>
          </a:xfrm>
          <a:custGeom>
            <a:avLst/>
            <a:gdLst/>
            <a:ahLst/>
            <a:cxnLst/>
            <a:rect l="l" t="t" r="r" b="b"/>
            <a:pathLst>
              <a:path w="2082611" h="1718494" extrusionOk="0">
                <a:moveTo>
                  <a:pt x="0" y="0"/>
                </a:moveTo>
                <a:lnTo>
                  <a:pt x="2082611" y="0"/>
                </a:lnTo>
                <a:lnTo>
                  <a:pt x="2082611" y="1718494"/>
                </a:lnTo>
                <a:lnTo>
                  <a:pt x="0" y="1718494"/>
                </a:lnTo>
                <a:lnTo>
                  <a:pt x="0" y="0"/>
                </a:lnTo>
                <a:close/>
              </a:path>
            </a:pathLst>
          </a:custGeom>
          <a:blipFill rotWithShape="1">
            <a:blip r:embed="rId3">
              <a:alphaModFix/>
            </a:blip>
            <a:stretch>
              <a:fillRect/>
            </a:stretch>
          </a:blipFill>
          <a:ln>
            <a:noFill/>
          </a:ln>
        </p:spPr>
      </p:sp>
      <p:sp>
        <p:nvSpPr>
          <p:cNvPr id="388" name="Google Shape;388;p24"/>
          <p:cNvSpPr/>
          <p:nvPr/>
        </p:nvSpPr>
        <p:spPr>
          <a:xfrm>
            <a:off x="3845158" y="2226338"/>
            <a:ext cx="4501689" cy="3416821"/>
          </a:xfrm>
          <a:custGeom>
            <a:avLst/>
            <a:gdLst/>
            <a:ahLst/>
            <a:cxnLst/>
            <a:rect l="l" t="t" r="r" b="b"/>
            <a:pathLst>
              <a:path w="6753482" h="5125951" extrusionOk="0">
                <a:moveTo>
                  <a:pt x="0" y="0"/>
                </a:moveTo>
                <a:lnTo>
                  <a:pt x="6753482" y="0"/>
                </a:lnTo>
                <a:lnTo>
                  <a:pt x="6753482" y="5125951"/>
                </a:lnTo>
                <a:lnTo>
                  <a:pt x="0" y="5125951"/>
                </a:lnTo>
                <a:lnTo>
                  <a:pt x="0" y="0"/>
                </a:lnTo>
                <a:close/>
              </a:path>
            </a:pathLst>
          </a:custGeom>
          <a:blipFill rotWithShape="1">
            <a:blip r:embed="rId4">
              <a:alphaModFix/>
            </a:blip>
            <a:stretch>
              <a:fillRect l="-11601" r="-16248" b="-4426"/>
            </a:stretch>
          </a:blipFill>
          <a:ln>
            <a:noFill/>
          </a:ln>
        </p:spPr>
      </p:sp>
      <p:sp>
        <p:nvSpPr>
          <p:cNvPr id="389" name="Google Shape;389;p24"/>
          <p:cNvSpPr txBox="1"/>
          <p:nvPr/>
        </p:nvSpPr>
        <p:spPr>
          <a:xfrm>
            <a:off x="2321191" y="198362"/>
            <a:ext cx="7549540" cy="1335750"/>
          </a:xfrm>
          <a:prstGeom prst="rect">
            <a:avLst/>
          </a:prstGeom>
          <a:noFill/>
          <a:ln>
            <a:noFill/>
          </a:ln>
        </p:spPr>
        <p:txBody>
          <a:bodyPr spcFirstLastPara="1" wrap="square" lIns="0" tIns="0" rIns="0" bIns="0" anchor="t" anchorCtr="0">
            <a:spAutoFit/>
          </a:bodyPr>
          <a:lstStyle/>
          <a:p>
            <a:pPr algn="ctr" defTabSz="609574">
              <a:lnSpc>
                <a:spcPct val="139988"/>
              </a:lnSpc>
              <a:buClr>
                <a:srgbClr val="000000"/>
              </a:buClr>
              <a:defRPr/>
            </a:pPr>
            <a:r>
              <a:rPr lang="en-US" sz="6200" b="1" kern="0">
                <a:solidFill>
                  <a:srgbClr val="005293"/>
                </a:solidFill>
                <a:latin typeface="Calibri"/>
                <a:ea typeface="Calibri"/>
                <a:cs typeface="Calibri"/>
                <a:sym typeface="Calibri"/>
              </a:rPr>
              <a:t>Extension Projects</a:t>
            </a:r>
            <a:endParaRPr sz="1133" b="1" kern="0">
              <a:solidFill>
                <a:srgbClr val="000000"/>
              </a:solidFill>
              <a:latin typeface="Calibri"/>
              <a:ea typeface="Calibri"/>
              <a:cs typeface="Calibri"/>
              <a:sym typeface="Calibri"/>
            </a:endParaRPr>
          </a:p>
        </p:txBody>
      </p:sp>
      <p:sp>
        <p:nvSpPr>
          <p:cNvPr id="390" name="Google Shape;390;p24"/>
          <p:cNvSpPr txBox="1"/>
          <p:nvPr/>
        </p:nvSpPr>
        <p:spPr>
          <a:xfrm>
            <a:off x="393273" y="5701985"/>
            <a:ext cx="11504584" cy="1184876"/>
          </a:xfrm>
          <a:prstGeom prst="rect">
            <a:avLst/>
          </a:prstGeom>
          <a:noFill/>
          <a:ln>
            <a:noFill/>
          </a:ln>
        </p:spPr>
        <p:txBody>
          <a:bodyPr spcFirstLastPara="1" wrap="square" lIns="0" tIns="0" rIns="0" bIns="0" anchor="t" anchorCtr="0">
            <a:spAutoFit/>
          </a:bodyPr>
          <a:lstStyle/>
          <a:p>
            <a:pPr algn="ctr" defTabSz="609574">
              <a:lnSpc>
                <a:spcPct val="105000"/>
              </a:lnSpc>
              <a:buClr>
                <a:srgbClr val="000000"/>
              </a:buClr>
              <a:defRPr/>
            </a:pPr>
            <a:r>
              <a:rPr lang="en-US" sz="7333" b="1" kern="0">
                <a:solidFill>
                  <a:srgbClr val="F6D110"/>
                </a:solidFill>
                <a:latin typeface="Calibri"/>
                <a:ea typeface="Calibri"/>
                <a:cs typeface="Calibri"/>
                <a:sym typeface="Calibri"/>
              </a:rPr>
              <a:t>COMING SOON!</a:t>
            </a:r>
            <a:endParaRPr sz="933" b="1" kern="0">
              <a:solidFill>
                <a:srgbClr val="000000"/>
              </a:solidFill>
              <a:latin typeface="Calibri"/>
              <a:ea typeface="Calibri"/>
              <a:cs typeface="Calibri"/>
              <a:sym typeface="Calibri"/>
            </a:endParaRPr>
          </a:p>
        </p:txBody>
      </p:sp>
      <p:sp>
        <p:nvSpPr>
          <p:cNvPr id="391" name="Google Shape;391;p24"/>
          <p:cNvSpPr txBox="1"/>
          <p:nvPr/>
        </p:nvSpPr>
        <p:spPr>
          <a:xfrm>
            <a:off x="3169983" y="1343191"/>
            <a:ext cx="5951164" cy="861774"/>
          </a:xfrm>
          <a:prstGeom prst="rect">
            <a:avLst/>
          </a:prstGeom>
          <a:noFill/>
          <a:ln>
            <a:noFill/>
          </a:ln>
        </p:spPr>
        <p:txBody>
          <a:bodyPr spcFirstLastPara="1" wrap="square" lIns="0" tIns="0" rIns="0" bIns="0" anchor="t" anchorCtr="0">
            <a:spAutoFit/>
          </a:bodyPr>
          <a:lstStyle/>
          <a:p>
            <a:pPr algn="ctr" defTabSz="609574">
              <a:lnSpc>
                <a:spcPct val="140000"/>
              </a:lnSpc>
              <a:buClr>
                <a:srgbClr val="000000"/>
              </a:buClr>
              <a:defRPr/>
            </a:pPr>
            <a:r>
              <a:rPr lang="en-US" sz="4000" b="1" kern="0">
                <a:solidFill>
                  <a:srgbClr val="005293"/>
                </a:solidFill>
                <a:latin typeface="Calibri"/>
                <a:ea typeface="Calibri"/>
                <a:cs typeface="Calibri"/>
                <a:sym typeface="Calibri"/>
              </a:rPr>
              <a:t>All about Robotics</a:t>
            </a:r>
            <a:endParaRPr sz="933" b="1" kern="0">
              <a:solidFill>
                <a:srgbClr val="0000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23"/>
          <p:cNvSpPr/>
          <p:nvPr/>
        </p:nvSpPr>
        <p:spPr>
          <a:xfrm rot="2231820">
            <a:off x="10340487" y="568331"/>
            <a:ext cx="1356939" cy="1119696"/>
          </a:xfrm>
          <a:custGeom>
            <a:avLst/>
            <a:gdLst/>
            <a:ahLst/>
            <a:cxnLst/>
            <a:rect l="l" t="t" r="r" b="b"/>
            <a:pathLst>
              <a:path w="2035693" h="1679779" extrusionOk="0">
                <a:moveTo>
                  <a:pt x="0" y="0"/>
                </a:moveTo>
                <a:lnTo>
                  <a:pt x="2035693" y="0"/>
                </a:lnTo>
                <a:lnTo>
                  <a:pt x="2035693" y="1679779"/>
                </a:lnTo>
                <a:lnTo>
                  <a:pt x="0" y="1679779"/>
                </a:lnTo>
                <a:lnTo>
                  <a:pt x="0" y="0"/>
                </a:lnTo>
                <a:close/>
              </a:path>
            </a:pathLst>
          </a:custGeom>
          <a:blipFill rotWithShape="1">
            <a:blip r:embed="rId3">
              <a:alphaModFix/>
            </a:blip>
            <a:stretch>
              <a:fillRect/>
            </a:stretch>
          </a:blipFill>
          <a:ln>
            <a:noFill/>
          </a:ln>
        </p:spPr>
      </p:sp>
      <p:sp>
        <p:nvSpPr>
          <p:cNvPr id="377" name="Google Shape;377;p23"/>
          <p:cNvSpPr/>
          <p:nvPr/>
        </p:nvSpPr>
        <p:spPr>
          <a:xfrm rot="-1951615">
            <a:off x="414912" y="555427"/>
            <a:ext cx="1388212" cy="1145503"/>
          </a:xfrm>
          <a:custGeom>
            <a:avLst/>
            <a:gdLst/>
            <a:ahLst/>
            <a:cxnLst/>
            <a:rect l="l" t="t" r="r" b="b"/>
            <a:pathLst>
              <a:path w="2082611" h="1718494" extrusionOk="0">
                <a:moveTo>
                  <a:pt x="0" y="0"/>
                </a:moveTo>
                <a:lnTo>
                  <a:pt x="2082611" y="0"/>
                </a:lnTo>
                <a:lnTo>
                  <a:pt x="2082611" y="1718494"/>
                </a:lnTo>
                <a:lnTo>
                  <a:pt x="0" y="1718494"/>
                </a:lnTo>
                <a:lnTo>
                  <a:pt x="0" y="0"/>
                </a:lnTo>
                <a:close/>
              </a:path>
            </a:pathLst>
          </a:custGeom>
          <a:blipFill rotWithShape="1">
            <a:blip r:embed="rId3">
              <a:alphaModFix/>
            </a:blip>
            <a:stretch>
              <a:fillRect/>
            </a:stretch>
          </a:blipFill>
          <a:ln>
            <a:noFill/>
          </a:ln>
        </p:spPr>
      </p:sp>
      <p:sp>
        <p:nvSpPr>
          <p:cNvPr id="378" name="Google Shape;378;p23"/>
          <p:cNvSpPr/>
          <p:nvPr/>
        </p:nvSpPr>
        <p:spPr>
          <a:xfrm>
            <a:off x="4125634" y="2479369"/>
            <a:ext cx="3940736" cy="2946593"/>
          </a:xfrm>
          <a:custGeom>
            <a:avLst/>
            <a:gdLst/>
            <a:ahLst/>
            <a:cxnLst/>
            <a:rect l="l" t="t" r="r" b="b"/>
            <a:pathLst>
              <a:path w="5911935" h="4420511" extrusionOk="0">
                <a:moveTo>
                  <a:pt x="0" y="0"/>
                </a:moveTo>
                <a:lnTo>
                  <a:pt x="5911934" y="0"/>
                </a:lnTo>
                <a:lnTo>
                  <a:pt x="5911934" y="4420511"/>
                </a:lnTo>
                <a:lnTo>
                  <a:pt x="0" y="4420511"/>
                </a:lnTo>
                <a:lnTo>
                  <a:pt x="0" y="0"/>
                </a:lnTo>
                <a:close/>
              </a:path>
            </a:pathLst>
          </a:custGeom>
          <a:blipFill rotWithShape="1">
            <a:blip r:embed="rId4">
              <a:alphaModFix/>
            </a:blip>
            <a:stretch>
              <a:fillRect l="-3234" t="-47689" b="-36390"/>
            </a:stretch>
          </a:blipFill>
          <a:ln>
            <a:noFill/>
          </a:ln>
        </p:spPr>
      </p:sp>
      <p:sp>
        <p:nvSpPr>
          <p:cNvPr id="379" name="Google Shape;379;p23"/>
          <p:cNvSpPr txBox="1"/>
          <p:nvPr/>
        </p:nvSpPr>
        <p:spPr>
          <a:xfrm>
            <a:off x="2321191" y="198362"/>
            <a:ext cx="7549540" cy="1350178"/>
          </a:xfrm>
          <a:prstGeom prst="rect">
            <a:avLst/>
          </a:prstGeom>
          <a:noFill/>
          <a:ln>
            <a:noFill/>
          </a:ln>
        </p:spPr>
        <p:txBody>
          <a:bodyPr spcFirstLastPara="1" wrap="square" lIns="0" tIns="0" rIns="0" bIns="0" anchor="t" anchorCtr="0">
            <a:spAutoFit/>
          </a:bodyPr>
          <a:lstStyle/>
          <a:p>
            <a:pPr algn="ctr" defTabSz="609574">
              <a:lnSpc>
                <a:spcPct val="139988"/>
              </a:lnSpc>
              <a:buClr>
                <a:srgbClr val="000000"/>
              </a:buClr>
              <a:defRPr/>
            </a:pPr>
            <a:r>
              <a:rPr lang="en-US" sz="6267" b="1" kern="0">
                <a:solidFill>
                  <a:srgbClr val="005293"/>
                </a:solidFill>
                <a:latin typeface="Calibri"/>
                <a:ea typeface="Calibri"/>
                <a:cs typeface="Calibri"/>
                <a:sym typeface="Calibri"/>
              </a:rPr>
              <a:t>Extension Projects</a:t>
            </a:r>
            <a:endParaRPr sz="1200" b="1" kern="0">
              <a:solidFill>
                <a:srgbClr val="000000"/>
              </a:solidFill>
              <a:latin typeface="Calibri"/>
              <a:ea typeface="Calibri"/>
              <a:cs typeface="Calibri"/>
              <a:sym typeface="Calibri"/>
            </a:endParaRPr>
          </a:p>
        </p:txBody>
      </p:sp>
      <p:sp>
        <p:nvSpPr>
          <p:cNvPr id="380" name="Google Shape;380;p23"/>
          <p:cNvSpPr txBox="1"/>
          <p:nvPr/>
        </p:nvSpPr>
        <p:spPr>
          <a:xfrm>
            <a:off x="343708" y="5571825"/>
            <a:ext cx="11504584" cy="1184876"/>
          </a:xfrm>
          <a:prstGeom prst="rect">
            <a:avLst/>
          </a:prstGeom>
          <a:noFill/>
          <a:ln>
            <a:noFill/>
          </a:ln>
        </p:spPr>
        <p:txBody>
          <a:bodyPr spcFirstLastPara="1" wrap="square" lIns="0" tIns="0" rIns="0" bIns="0" anchor="t" anchorCtr="0">
            <a:spAutoFit/>
          </a:bodyPr>
          <a:lstStyle/>
          <a:p>
            <a:pPr algn="ctr" defTabSz="609574">
              <a:lnSpc>
                <a:spcPct val="105000"/>
              </a:lnSpc>
              <a:buClr>
                <a:srgbClr val="000000"/>
              </a:buClr>
              <a:defRPr/>
            </a:pPr>
            <a:r>
              <a:rPr lang="en-US" sz="7333" b="1" kern="0" dirty="0">
                <a:solidFill>
                  <a:srgbClr val="F6D110"/>
                </a:solidFill>
                <a:latin typeface="Calibri"/>
                <a:ea typeface="Calibri"/>
                <a:cs typeface="Calibri"/>
                <a:sym typeface="Calibri"/>
              </a:rPr>
              <a:t>Let’s try it!</a:t>
            </a:r>
            <a:endParaRPr sz="933" b="1" kern="0" dirty="0">
              <a:solidFill>
                <a:srgbClr val="000000"/>
              </a:solidFill>
              <a:latin typeface="Calibri"/>
              <a:ea typeface="Calibri"/>
              <a:cs typeface="Calibri"/>
              <a:sym typeface="Calibri"/>
            </a:endParaRPr>
          </a:p>
        </p:txBody>
      </p:sp>
      <p:sp>
        <p:nvSpPr>
          <p:cNvPr id="381" name="Google Shape;381;p23"/>
          <p:cNvSpPr txBox="1"/>
          <p:nvPr/>
        </p:nvSpPr>
        <p:spPr>
          <a:xfrm>
            <a:off x="3211207" y="1518811"/>
            <a:ext cx="5769590" cy="861774"/>
          </a:xfrm>
          <a:prstGeom prst="rect">
            <a:avLst/>
          </a:prstGeom>
          <a:noFill/>
          <a:ln>
            <a:noFill/>
          </a:ln>
        </p:spPr>
        <p:txBody>
          <a:bodyPr spcFirstLastPara="1" wrap="square" lIns="0" tIns="0" rIns="0" bIns="0" anchor="t" anchorCtr="0">
            <a:spAutoFit/>
          </a:bodyPr>
          <a:lstStyle/>
          <a:p>
            <a:pPr algn="ctr" defTabSz="609574">
              <a:lnSpc>
                <a:spcPct val="140000"/>
              </a:lnSpc>
              <a:buClr>
                <a:srgbClr val="000000"/>
              </a:buClr>
              <a:defRPr/>
            </a:pPr>
            <a:r>
              <a:rPr lang="en-US" sz="4000" b="1" kern="0">
                <a:solidFill>
                  <a:srgbClr val="005293"/>
                </a:solidFill>
                <a:latin typeface="Calibri"/>
                <a:ea typeface="Calibri"/>
                <a:cs typeface="Calibri"/>
                <a:sym typeface="Calibri"/>
              </a:rPr>
              <a:t>Kinetic Sculptures</a:t>
            </a:r>
            <a:endParaRPr sz="933" b="1" kern="0">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4"/>
          <p:cNvSpPr/>
          <p:nvPr/>
        </p:nvSpPr>
        <p:spPr>
          <a:xfrm>
            <a:off x="856" y="482"/>
            <a:ext cx="12190288" cy="6857038"/>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53" r="-54"/>
            </a:stretch>
          </a:blipFill>
          <a:ln>
            <a:noFill/>
          </a:ln>
        </p:spPr>
      </p:sp>
      <p:sp>
        <p:nvSpPr>
          <p:cNvPr id="112" name="Google Shape;112;p14"/>
          <p:cNvSpPr/>
          <p:nvPr/>
        </p:nvSpPr>
        <p:spPr>
          <a:xfrm>
            <a:off x="858" y="483"/>
            <a:ext cx="3388687" cy="3388687"/>
          </a:xfrm>
          <a:custGeom>
            <a:avLst/>
            <a:gdLst/>
            <a:ahLst/>
            <a:cxnLst/>
            <a:rect l="l" t="t" r="r" b="b"/>
            <a:pathLst>
              <a:path w="5083745" h="5083745" extrusionOk="0">
                <a:moveTo>
                  <a:pt x="0" y="0"/>
                </a:moveTo>
                <a:lnTo>
                  <a:pt x="5083745" y="0"/>
                </a:lnTo>
                <a:lnTo>
                  <a:pt x="5083745" y="5083745"/>
                </a:lnTo>
                <a:lnTo>
                  <a:pt x="0" y="5083745"/>
                </a:lnTo>
                <a:lnTo>
                  <a:pt x="0" y="0"/>
                </a:lnTo>
                <a:close/>
              </a:path>
            </a:pathLst>
          </a:custGeom>
          <a:blipFill rotWithShape="1">
            <a:blip r:embed="rId4">
              <a:alphaModFix/>
            </a:blip>
            <a:stretch>
              <a:fillRect/>
            </a:stretch>
          </a:blipFill>
          <a:ln>
            <a:noFill/>
          </a:ln>
        </p:spPr>
      </p:sp>
      <p:sp>
        <p:nvSpPr>
          <p:cNvPr id="113" name="Google Shape;113;p14"/>
          <p:cNvSpPr/>
          <p:nvPr/>
        </p:nvSpPr>
        <p:spPr>
          <a:xfrm>
            <a:off x="8802459" y="3468833"/>
            <a:ext cx="3388687" cy="3388687"/>
          </a:xfrm>
          <a:custGeom>
            <a:avLst/>
            <a:gdLst/>
            <a:ahLst/>
            <a:cxnLst/>
            <a:rect l="l" t="t" r="r" b="b"/>
            <a:pathLst>
              <a:path w="5083745" h="5083745" extrusionOk="0">
                <a:moveTo>
                  <a:pt x="0" y="0"/>
                </a:moveTo>
                <a:lnTo>
                  <a:pt x="5083745" y="0"/>
                </a:lnTo>
                <a:lnTo>
                  <a:pt x="5083745" y="5083745"/>
                </a:lnTo>
                <a:lnTo>
                  <a:pt x="0" y="5083745"/>
                </a:lnTo>
                <a:lnTo>
                  <a:pt x="0" y="0"/>
                </a:lnTo>
                <a:close/>
              </a:path>
            </a:pathLst>
          </a:custGeom>
          <a:blipFill rotWithShape="1">
            <a:blip r:embed="rId4">
              <a:alphaModFix/>
            </a:blip>
            <a:stretch>
              <a:fillRect/>
            </a:stretch>
          </a:blipFill>
          <a:ln>
            <a:noFill/>
          </a:ln>
        </p:spPr>
      </p:sp>
      <p:sp>
        <p:nvSpPr>
          <p:cNvPr id="114" name="Google Shape;114;p14"/>
          <p:cNvSpPr txBox="1"/>
          <p:nvPr/>
        </p:nvSpPr>
        <p:spPr>
          <a:xfrm>
            <a:off x="1649514" y="787772"/>
            <a:ext cx="8892952" cy="796180"/>
          </a:xfrm>
          <a:prstGeom prst="rect">
            <a:avLst/>
          </a:prstGeom>
          <a:noFill/>
          <a:ln>
            <a:noFill/>
          </a:ln>
        </p:spPr>
        <p:txBody>
          <a:bodyPr spcFirstLastPara="1" wrap="square" lIns="0" tIns="0" rIns="0" bIns="0" anchor="t" anchorCtr="0">
            <a:spAutoFit/>
          </a:bodyPr>
          <a:lstStyle/>
          <a:p>
            <a:pPr marL="0" lvl="1" algn="ctr" defTabSz="609574">
              <a:lnSpc>
                <a:spcPct val="80000"/>
              </a:lnSpc>
              <a:buClr>
                <a:srgbClr val="000000"/>
              </a:buClr>
              <a:defRPr/>
            </a:pPr>
            <a:r>
              <a:rPr lang="en-US" sz="6467" b="1" kern="0">
                <a:solidFill>
                  <a:srgbClr val="1867BE"/>
                </a:solidFill>
                <a:latin typeface="Calibri"/>
                <a:ea typeface="Calibri"/>
                <a:cs typeface="Calibri"/>
                <a:sym typeface="Calibri"/>
              </a:rPr>
              <a:t>WHY?</a:t>
            </a:r>
            <a:endParaRPr sz="1400" b="1" kern="0">
              <a:solidFill>
                <a:srgbClr val="000000"/>
              </a:solidFill>
              <a:latin typeface="Calibri"/>
              <a:ea typeface="Calibri"/>
              <a:cs typeface="Calibri"/>
              <a:sym typeface="Calibri"/>
            </a:endParaRPr>
          </a:p>
        </p:txBody>
      </p:sp>
      <p:grpSp>
        <p:nvGrpSpPr>
          <p:cNvPr id="115" name="Google Shape;115;p14"/>
          <p:cNvGrpSpPr/>
          <p:nvPr/>
        </p:nvGrpSpPr>
        <p:grpSpPr>
          <a:xfrm>
            <a:off x="1149054" y="1526078"/>
            <a:ext cx="9893895" cy="3883223"/>
            <a:chOff x="0" y="-66675"/>
            <a:chExt cx="3909248" cy="1534328"/>
          </a:xfrm>
        </p:grpSpPr>
        <p:sp>
          <p:nvSpPr>
            <p:cNvPr id="116" name="Google Shape;116;p14"/>
            <p:cNvSpPr/>
            <p:nvPr/>
          </p:nvSpPr>
          <p:spPr>
            <a:xfrm>
              <a:off x="0" y="0"/>
              <a:ext cx="3909248" cy="1467653"/>
            </a:xfrm>
            <a:custGeom>
              <a:avLst/>
              <a:gdLst/>
              <a:ahLst/>
              <a:cxnLst/>
              <a:rect l="l" t="t" r="r" b="b"/>
              <a:pathLst>
                <a:path w="3909248" h="1467653" extrusionOk="0">
                  <a:moveTo>
                    <a:pt x="26601" y="0"/>
                  </a:moveTo>
                  <a:lnTo>
                    <a:pt x="3882647" y="0"/>
                  </a:lnTo>
                  <a:cubicBezTo>
                    <a:pt x="3889702" y="0"/>
                    <a:pt x="3896468" y="2803"/>
                    <a:pt x="3901457" y="7791"/>
                  </a:cubicBezTo>
                  <a:cubicBezTo>
                    <a:pt x="3906446" y="12780"/>
                    <a:pt x="3909248" y="19546"/>
                    <a:pt x="3909248" y="26601"/>
                  </a:cubicBezTo>
                  <a:lnTo>
                    <a:pt x="3909248" y="1441052"/>
                  </a:lnTo>
                  <a:cubicBezTo>
                    <a:pt x="3909248" y="1455743"/>
                    <a:pt x="3897338" y="1467653"/>
                    <a:pt x="3882647" y="1467653"/>
                  </a:cubicBezTo>
                  <a:lnTo>
                    <a:pt x="26601" y="1467653"/>
                  </a:lnTo>
                  <a:cubicBezTo>
                    <a:pt x="11910" y="1467653"/>
                    <a:pt x="0" y="1455743"/>
                    <a:pt x="0" y="1441052"/>
                  </a:cubicBezTo>
                  <a:lnTo>
                    <a:pt x="0" y="26601"/>
                  </a:lnTo>
                  <a:cubicBezTo>
                    <a:pt x="0" y="11910"/>
                    <a:pt x="11910" y="0"/>
                    <a:pt x="26601" y="0"/>
                  </a:cubicBezTo>
                  <a:close/>
                </a:path>
              </a:pathLst>
            </a:custGeom>
            <a:solidFill>
              <a:srgbClr val="FCDCFF"/>
            </a:solidFill>
            <a:ln w="38100" cap="rnd" cmpd="sng">
              <a:solidFill>
                <a:srgbClr val="000000"/>
              </a:solidFill>
              <a:prstDash val="solid"/>
              <a:round/>
              <a:headEnd type="none" w="sm" len="sm"/>
              <a:tailEnd type="none" w="sm" len="sm"/>
            </a:ln>
          </p:spPr>
          <p:txBody>
            <a:bodyPr spcFirstLastPara="1" wrap="square" lIns="60941" tIns="60941" rIns="60941" bIns="60941" anchor="ctr" anchorCtr="0">
              <a:noAutofit/>
            </a:bodyPr>
            <a:lstStyle/>
            <a:p>
              <a:pPr defTabSz="609574">
                <a:buClr>
                  <a:srgbClr val="000000"/>
                </a:buClr>
                <a:defRPr/>
              </a:pPr>
              <a:endParaRPr sz="933" kern="0">
                <a:solidFill>
                  <a:srgbClr val="000000"/>
                </a:solidFill>
                <a:latin typeface="Arial"/>
                <a:cs typeface="Arial"/>
                <a:sym typeface="Arial"/>
              </a:endParaRPr>
            </a:p>
          </p:txBody>
        </p:sp>
        <p:sp>
          <p:nvSpPr>
            <p:cNvPr id="117" name="Google Shape;117;p14"/>
            <p:cNvSpPr txBox="1"/>
            <p:nvPr/>
          </p:nvSpPr>
          <p:spPr>
            <a:xfrm>
              <a:off x="0" y="-66675"/>
              <a:ext cx="3909248" cy="1534328"/>
            </a:xfrm>
            <a:prstGeom prst="rect">
              <a:avLst/>
            </a:prstGeom>
            <a:noFill/>
            <a:ln>
              <a:noFill/>
            </a:ln>
          </p:spPr>
          <p:txBody>
            <a:bodyPr spcFirstLastPara="1" wrap="square" lIns="33861" tIns="33861" rIns="33861" bIns="33861" anchor="ctr" anchorCtr="0">
              <a:noAutofit/>
            </a:bodyPr>
            <a:lstStyle/>
            <a:p>
              <a:pPr algn="ctr" defTabSz="609574">
                <a:lnSpc>
                  <a:spcPct val="140011"/>
                </a:lnSpc>
                <a:buClr>
                  <a:srgbClr val="000000"/>
                </a:buClr>
                <a:defRPr/>
              </a:pPr>
              <a:r>
                <a:rPr lang="en-US" sz="2466" b="1" kern="0">
                  <a:solidFill>
                    <a:srgbClr val="005293"/>
                  </a:solidFill>
                  <a:latin typeface="Calibri"/>
                  <a:ea typeface="Calibri"/>
                  <a:cs typeface="Calibri"/>
                  <a:sym typeface="Calibri"/>
                </a:rPr>
                <a:t>Micro:bits have become much more accessible now due to devices provided by Education Scotland. These little computers offer so many learning opportunities in the computing Science space, covering a range of experiences and outcomes that could have otherwise proved difficult. The Progression works through Bronze, Silver and Gold lessons with other additional projects that apply all skills learned within the programme. 5 topics will be covered across the 3 levels. </a:t>
              </a:r>
              <a:endParaRPr sz="1067" b="1" kern="0">
                <a:solidFill>
                  <a:srgbClr val="000000"/>
                </a:solidFill>
                <a:latin typeface="Calibri"/>
                <a:ea typeface="Calibri"/>
                <a:cs typeface="Calibri"/>
                <a:sym typeface="Calibri"/>
              </a:endParaRPr>
            </a:p>
          </p:txBody>
        </p:sp>
      </p:grpSp>
      <p:sp>
        <p:nvSpPr>
          <p:cNvPr id="118" name="Google Shape;118;p14"/>
          <p:cNvSpPr/>
          <p:nvPr/>
        </p:nvSpPr>
        <p:spPr>
          <a:xfrm>
            <a:off x="-487399" y="5855694"/>
            <a:ext cx="3169363" cy="605061"/>
          </a:xfrm>
          <a:custGeom>
            <a:avLst/>
            <a:gdLst/>
            <a:ahLst/>
            <a:cxnLst/>
            <a:rect l="l" t="t" r="r" b="b"/>
            <a:pathLst>
              <a:path w="4754711" h="907718" extrusionOk="0">
                <a:moveTo>
                  <a:pt x="0" y="0"/>
                </a:moveTo>
                <a:lnTo>
                  <a:pt x="4754710" y="0"/>
                </a:lnTo>
                <a:lnTo>
                  <a:pt x="4754710" y="907718"/>
                </a:lnTo>
                <a:lnTo>
                  <a:pt x="0" y="907718"/>
                </a:lnTo>
                <a:lnTo>
                  <a:pt x="0" y="0"/>
                </a:lnTo>
                <a:close/>
              </a:path>
            </a:pathLst>
          </a:custGeom>
          <a:blipFill rotWithShape="1">
            <a:blip r:embed="rId5">
              <a:alphaModFix/>
            </a:blip>
            <a:stretch>
              <a:fillRect/>
            </a:stretch>
          </a:blipFill>
          <a:ln>
            <a:noFill/>
          </a:ln>
        </p:spPr>
      </p:sp>
      <p:sp>
        <p:nvSpPr>
          <p:cNvPr id="119" name="Google Shape;119;p14"/>
          <p:cNvSpPr/>
          <p:nvPr/>
        </p:nvSpPr>
        <p:spPr>
          <a:xfrm>
            <a:off x="9510039" y="397247"/>
            <a:ext cx="3169363" cy="605061"/>
          </a:xfrm>
          <a:custGeom>
            <a:avLst/>
            <a:gdLst/>
            <a:ahLst/>
            <a:cxnLst/>
            <a:rect l="l" t="t" r="r" b="b"/>
            <a:pathLst>
              <a:path w="4754711" h="907718" extrusionOk="0">
                <a:moveTo>
                  <a:pt x="0" y="0"/>
                </a:moveTo>
                <a:lnTo>
                  <a:pt x="4754710" y="0"/>
                </a:lnTo>
                <a:lnTo>
                  <a:pt x="4754710" y="907718"/>
                </a:lnTo>
                <a:lnTo>
                  <a:pt x="0" y="907718"/>
                </a:lnTo>
                <a:lnTo>
                  <a:pt x="0" y="0"/>
                </a:lnTo>
                <a:close/>
              </a:path>
            </a:pathLst>
          </a:custGeom>
          <a:blipFill rotWithShape="1">
            <a:blip r:embed="rId5">
              <a:alphaModFix/>
            </a:blip>
            <a:stretch>
              <a:fillRect/>
            </a:stretch>
          </a:blipFill>
          <a:ln>
            <a:noFill/>
          </a:ln>
        </p:spPr>
      </p:sp>
      <p:sp>
        <p:nvSpPr>
          <p:cNvPr id="120" name="Google Shape;120;p14"/>
          <p:cNvSpPr/>
          <p:nvPr/>
        </p:nvSpPr>
        <p:spPr>
          <a:xfrm>
            <a:off x="555198" y="541434"/>
            <a:ext cx="1814530" cy="1814530"/>
          </a:xfrm>
          <a:custGeom>
            <a:avLst/>
            <a:gdLst/>
            <a:ahLst/>
            <a:cxnLst/>
            <a:rect l="l" t="t" r="r" b="b"/>
            <a:pathLst>
              <a:path w="2722179" h="2722179" extrusionOk="0">
                <a:moveTo>
                  <a:pt x="0" y="0"/>
                </a:moveTo>
                <a:lnTo>
                  <a:pt x="2722179" y="0"/>
                </a:lnTo>
                <a:lnTo>
                  <a:pt x="2722179" y="2722180"/>
                </a:lnTo>
                <a:lnTo>
                  <a:pt x="0" y="2722180"/>
                </a:lnTo>
                <a:lnTo>
                  <a:pt x="0" y="0"/>
                </a:lnTo>
                <a:close/>
              </a:path>
            </a:pathLst>
          </a:custGeom>
          <a:blipFill rotWithShape="1">
            <a:blip r:embed="rId6">
              <a:alphaModFix/>
            </a:blip>
            <a:stretch>
              <a:fillRect/>
            </a:stretch>
          </a:blipFill>
          <a:ln>
            <a:noFill/>
          </a:ln>
        </p:spPr>
      </p:sp>
      <p:sp>
        <p:nvSpPr>
          <p:cNvPr id="121" name="Google Shape;121;p14"/>
          <p:cNvSpPr/>
          <p:nvPr/>
        </p:nvSpPr>
        <p:spPr>
          <a:xfrm rot="10800000">
            <a:off x="9822273" y="4502037"/>
            <a:ext cx="1814530" cy="1814530"/>
          </a:xfrm>
          <a:custGeom>
            <a:avLst/>
            <a:gdLst/>
            <a:ahLst/>
            <a:cxnLst/>
            <a:rect l="l" t="t" r="r" b="b"/>
            <a:pathLst>
              <a:path w="2722179" h="2722179" extrusionOk="0">
                <a:moveTo>
                  <a:pt x="2722179" y="2722180"/>
                </a:moveTo>
                <a:lnTo>
                  <a:pt x="0" y="2722180"/>
                </a:lnTo>
                <a:lnTo>
                  <a:pt x="0" y="0"/>
                </a:lnTo>
                <a:lnTo>
                  <a:pt x="2722179" y="0"/>
                </a:lnTo>
                <a:lnTo>
                  <a:pt x="2722179" y="2722180"/>
                </a:lnTo>
                <a:close/>
              </a:path>
            </a:pathLst>
          </a:custGeom>
          <a:blipFill rotWithShape="1">
            <a:blip r:embed="rId6">
              <a:alphaModFix/>
            </a:blip>
            <a:stretch>
              <a:fillRect/>
            </a:stretch>
          </a:blipFill>
          <a:ln>
            <a:noFill/>
          </a:ln>
        </p:spPr>
      </p:sp>
      <p:sp>
        <p:nvSpPr>
          <p:cNvPr id="122" name="Google Shape;122;p14"/>
          <p:cNvSpPr/>
          <p:nvPr/>
        </p:nvSpPr>
        <p:spPr>
          <a:xfrm>
            <a:off x="4734263" y="6316568"/>
            <a:ext cx="2395767" cy="477097"/>
          </a:xfrm>
          <a:custGeom>
            <a:avLst/>
            <a:gdLst/>
            <a:ahLst/>
            <a:cxnLst/>
            <a:rect l="l" t="t" r="r" b="b"/>
            <a:pathLst>
              <a:path w="3594155" h="715746" extrusionOk="0">
                <a:moveTo>
                  <a:pt x="0" y="0"/>
                </a:moveTo>
                <a:lnTo>
                  <a:pt x="3594155" y="0"/>
                </a:lnTo>
                <a:lnTo>
                  <a:pt x="3594155" y="715745"/>
                </a:lnTo>
                <a:lnTo>
                  <a:pt x="0" y="715745"/>
                </a:lnTo>
                <a:lnTo>
                  <a:pt x="0" y="0"/>
                </a:lnTo>
                <a:close/>
              </a:path>
            </a:pathLst>
          </a:custGeom>
          <a:blipFill rotWithShape="1">
            <a:blip r:embed="rId7">
              <a:alphaModFix/>
            </a:blip>
            <a:stretch>
              <a:fillRect/>
            </a:stretch>
          </a:blipFill>
          <a:ln>
            <a:noFill/>
          </a:ln>
        </p:spPr>
      </p:sp>
      <p:sp>
        <p:nvSpPr>
          <p:cNvPr id="123" name="Google Shape;123;p14"/>
          <p:cNvSpPr txBox="1"/>
          <p:nvPr/>
        </p:nvSpPr>
        <p:spPr>
          <a:xfrm>
            <a:off x="1462463" y="5446679"/>
            <a:ext cx="9354687" cy="890115"/>
          </a:xfrm>
          <a:prstGeom prst="rect">
            <a:avLst/>
          </a:prstGeom>
          <a:noFill/>
          <a:ln>
            <a:noFill/>
          </a:ln>
        </p:spPr>
        <p:txBody>
          <a:bodyPr spcFirstLastPara="1" wrap="square" lIns="0" tIns="0" rIns="0" bIns="0" anchor="t" anchorCtr="0">
            <a:spAutoFit/>
          </a:bodyPr>
          <a:lstStyle/>
          <a:p>
            <a:pPr algn="ctr" defTabSz="609574">
              <a:lnSpc>
                <a:spcPct val="140014"/>
              </a:lnSpc>
              <a:buClr>
                <a:srgbClr val="000000"/>
              </a:buClr>
              <a:defRPr/>
            </a:pPr>
            <a:r>
              <a:rPr lang="en-US" sz="2066" b="1" kern="0">
                <a:solidFill>
                  <a:srgbClr val="1867BE"/>
                </a:solidFill>
                <a:latin typeface="Calibri"/>
                <a:ea typeface="Calibri"/>
                <a:cs typeface="Calibri"/>
                <a:sym typeface="Calibri"/>
              </a:rPr>
              <a:t>This framework has been structured in collaboration with the University of Edinburgh.</a:t>
            </a:r>
            <a:endParaRPr sz="1133" b="1" kern="0">
              <a:solidFill>
                <a:srgbClr val="000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5"/>
          <p:cNvSpPr/>
          <p:nvPr/>
        </p:nvSpPr>
        <p:spPr>
          <a:xfrm>
            <a:off x="856" y="482"/>
            <a:ext cx="12190288" cy="6857038"/>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53" r="-54"/>
            </a:stretch>
          </a:blipFill>
          <a:ln>
            <a:noFill/>
          </a:ln>
        </p:spPr>
      </p:sp>
      <p:sp>
        <p:nvSpPr>
          <p:cNvPr id="129" name="Google Shape;129;p15"/>
          <p:cNvSpPr/>
          <p:nvPr/>
        </p:nvSpPr>
        <p:spPr>
          <a:xfrm>
            <a:off x="858" y="483"/>
            <a:ext cx="3388687" cy="3388687"/>
          </a:xfrm>
          <a:custGeom>
            <a:avLst/>
            <a:gdLst/>
            <a:ahLst/>
            <a:cxnLst/>
            <a:rect l="l" t="t" r="r" b="b"/>
            <a:pathLst>
              <a:path w="5083745" h="5083745" extrusionOk="0">
                <a:moveTo>
                  <a:pt x="0" y="0"/>
                </a:moveTo>
                <a:lnTo>
                  <a:pt x="5083745" y="0"/>
                </a:lnTo>
                <a:lnTo>
                  <a:pt x="5083745" y="5083745"/>
                </a:lnTo>
                <a:lnTo>
                  <a:pt x="0" y="5083745"/>
                </a:lnTo>
                <a:lnTo>
                  <a:pt x="0" y="0"/>
                </a:lnTo>
                <a:close/>
              </a:path>
            </a:pathLst>
          </a:custGeom>
          <a:blipFill rotWithShape="1">
            <a:blip r:embed="rId4">
              <a:alphaModFix/>
            </a:blip>
            <a:stretch>
              <a:fillRect/>
            </a:stretch>
          </a:blipFill>
          <a:ln>
            <a:noFill/>
          </a:ln>
        </p:spPr>
      </p:sp>
      <p:sp>
        <p:nvSpPr>
          <p:cNvPr id="130" name="Google Shape;130;p15"/>
          <p:cNvSpPr/>
          <p:nvPr/>
        </p:nvSpPr>
        <p:spPr>
          <a:xfrm>
            <a:off x="8802459" y="3468833"/>
            <a:ext cx="3388687" cy="3388687"/>
          </a:xfrm>
          <a:custGeom>
            <a:avLst/>
            <a:gdLst/>
            <a:ahLst/>
            <a:cxnLst/>
            <a:rect l="l" t="t" r="r" b="b"/>
            <a:pathLst>
              <a:path w="5083745" h="5083745" extrusionOk="0">
                <a:moveTo>
                  <a:pt x="0" y="0"/>
                </a:moveTo>
                <a:lnTo>
                  <a:pt x="5083745" y="0"/>
                </a:lnTo>
                <a:lnTo>
                  <a:pt x="5083745" y="5083745"/>
                </a:lnTo>
                <a:lnTo>
                  <a:pt x="0" y="5083745"/>
                </a:lnTo>
                <a:lnTo>
                  <a:pt x="0" y="0"/>
                </a:lnTo>
                <a:close/>
              </a:path>
            </a:pathLst>
          </a:custGeom>
          <a:blipFill rotWithShape="1">
            <a:blip r:embed="rId4">
              <a:alphaModFix/>
            </a:blip>
            <a:stretch>
              <a:fillRect/>
            </a:stretch>
          </a:blipFill>
          <a:ln>
            <a:noFill/>
          </a:ln>
        </p:spPr>
      </p:sp>
      <p:sp>
        <p:nvSpPr>
          <p:cNvPr id="131" name="Google Shape;131;p15"/>
          <p:cNvSpPr/>
          <p:nvPr/>
        </p:nvSpPr>
        <p:spPr>
          <a:xfrm>
            <a:off x="-487399" y="5855694"/>
            <a:ext cx="3169363" cy="605061"/>
          </a:xfrm>
          <a:custGeom>
            <a:avLst/>
            <a:gdLst/>
            <a:ahLst/>
            <a:cxnLst/>
            <a:rect l="l" t="t" r="r" b="b"/>
            <a:pathLst>
              <a:path w="4754711" h="907718" extrusionOk="0">
                <a:moveTo>
                  <a:pt x="0" y="0"/>
                </a:moveTo>
                <a:lnTo>
                  <a:pt x="4754710" y="0"/>
                </a:lnTo>
                <a:lnTo>
                  <a:pt x="4754710" y="907718"/>
                </a:lnTo>
                <a:lnTo>
                  <a:pt x="0" y="907718"/>
                </a:lnTo>
                <a:lnTo>
                  <a:pt x="0" y="0"/>
                </a:lnTo>
                <a:close/>
              </a:path>
            </a:pathLst>
          </a:custGeom>
          <a:blipFill rotWithShape="1">
            <a:blip r:embed="rId5">
              <a:alphaModFix/>
            </a:blip>
            <a:stretch>
              <a:fillRect/>
            </a:stretch>
          </a:blipFill>
          <a:ln>
            <a:noFill/>
          </a:ln>
        </p:spPr>
      </p:sp>
      <p:sp>
        <p:nvSpPr>
          <p:cNvPr id="132" name="Google Shape;132;p15"/>
          <p:cNvSpPr txBox="1"/>
          <p:nvPr/>
        </p:nvSpPr>
        <p:spPr>
          <a:xfrm>
            <a:off x="1649514" y="458676"/>
            <a:ext cx="8892952" cy="820802"/>
          </a:xfrm>
          <a:prstGeom prst="rect">
            <a:avLst/>
          </a:prstGeom>
          <a:noFill/>
          <a:ln>
            <a:noFill/>
          </a:ln>
        </p:spPr>
        <p:txBody>
          <a:bodyPr spcFirstLastPara="1" wrap="square" lIns="0" tIns="0" rIns="0" bIns="0" anchor="t" anchorCtr="0">
            <a:spAutoFit/>
          </a:bodyPr>
          <a:lstStyle/>
          <a:p>
            <a:pPr marL="0" lvl="1" algn="ctr" defTabSz="609574">
              <a:lnSpc>
                <a:spcPct val="80000"/>
              </a:lnSpc>
              <a:buClr>
                <a:srgbClr val="000000"/>
              </a:buClr>
              <a:defRPr/>
            </a:pPr>
            <a:r>
              <a:rPr lang="en-US" sz="6000" kern="0">
                <a:solidFill>
                  <a:srgbClr val="1867BE"/>
                </a:solidFill>
                <a:latin typeface="Arial"/>
                <a:ea typeface="Arial"/>
                <a:cs typeface="Arial"/>
                <a:sym typeface="Arial"/>
              </a:rPr>
              <a:t> </a:t>
            </a:r>
            <a:r>
              <a:rPr lang="en-US" sz="6667" b="1" kern="0">
                <a:solidFill>
                  <a:srgbClr val="1867BE"/>
                </a:solidFill>
                <a:latin typeface="Calibri"/>
                <a:ea typeface="Calibri"/>
                <a:cs typeface="Calibri"/>
                <a:sym typeface="Calibri"/>
              </a:rPr>
              <a:t>TOPICS </a:t>
            </a:r>
            <a:endParaRPr sz="1600" b="1" kern="0">
              <a:solidFill>
                <a:srgbClr val="000000"/>
              </a:solidFill>
              <a:latin typeface="Calibri"/>
              <a:ea typeface="Calibri"/>
              <a:cs typeface="Calibri"/>
              <a:sym typeface="Calibri"/>
            </a:endParaRPr>
          </a:p>
        </p:txBody>
      </p:sp>
      <p:sp>
        <p:nvSpPr>
          <p:cNvPr id="133" name="Google Shape;133;p15"/>
          <p:cNvSpPr/>
          <p:nvPr/>
        </p:nvSpPr>
        <p:spPr>
          <a:xfrm>
            <a:off x="9510039" y="397247"/>
            <a:ext cx="3169363" cy="605061"/>
          </a:xfrm>
          <a:custGeom>
            <a:avLst/>
            <a:gdLst/>
            <a:ahLst/>
            <a:cxnLst/>
            <a:rect l="l" t="t" r="r" b="b"/>
            <a:pathLst>
              <a:path w="4754711" h="907718" extrusionOk="0">
                <a:moveTo>
                  <a:pt x="0" y="0"/>
                </a:moveTo>
                <a:lnTo>
                  <a:pt x="4754710" y="0"/>
                </a:lnTo>
                <a:lnTo>
                  <a:pt x="4754710" y="907718"/>
                </a:lnTo>
                <a:lnTo>
                  <a:pt x="0" y="907718"/>
                </a:lnTo>
                <a:lnTo>
                  <a:pt x="0" y="0"/>
                </a:lnTo>
                <a:close/>
              </a:path>
            </a:pathLst>
          </a:custGeom>
          <a:blipFill rotWithShape="1">
            <a:blip r:embed="rId5">
              <a:alphaModFix/>
            </a:blip>
            <a:stretch>
              <a:fillRect/>
            </a:stretch>
          </a:blipFill>
          <a:ln>
            <a:noFill/>
          </a:ln>
        </p:spPr>
      </p:sp>
      <p:sp>
        <p:nvSpPr>
          <p:cNvPr id="134" name="Google Shape;134;p15"/>
          <p:cNvSpPr/>
          <p:nvPr/>
        </p:nvSpPr>
        <p:spPr>
          <a:xfrm>
            <a:off x="555198" y="541434"/>
            <a:ext cx="1814530" cy="1814530"/>
          </a:xfrm>
          <a:custGeom>
            <a:avLst/>
            <a:gdLst/>
            <a:ahLst/>
            <a:cxnLst/>
            <a:rect l="l" t="t" r="r" b="b"/>
            <a:pathLst>
              <a:path w="2722179" h="2722179" extrusionOk="0">
                <a:moveTo>
                  <a:pt x="0" y="0"/>
                </a:moveTo>
                <a:lnTo>
                  <a:pt x="2722179" y="0"/>
                </a:lnTo>
                <a:lnTo>
                  <a:pt x="2722179" y="2722180"/>
                </a:lnTo>
                <a:lnTo>
                  <a:pt x="0" y="2722180"/>
                </a:lnTo>
                <a:lnTo>
                  <a:pt x="0" y="0"/>
                </a:lnTo>
                <a:close/>
              </a:path>
            </a:pathLst>
          </a:custGeom>
          <a:blipFill rotWithShape="1">
            <a:blip r:embed="rId6">
              <a:alphaModFix/>
            </a:blip>
            <a:stretch>
              <a:fillRect/>
            </a:stretch>
          </a:blipFill>
          <a:ln>
            <a:noFill/>
          </a:ln>
        </p:spPr>
      </p:sp>
      <p:sp>
        <p:nvSpPr>
          <p:cNvPr id="135" name="Google Shape;135;p15"/>
          <p:cNvSpPr/>
          <p:nvPr/>
        </p:nvSpPr>
        <p:spPr>
          <a:xfrm rot="10800000">
            <a:off x="9822273" y="4502037"/>
            <a:ext cx="1814530" cy="1814530"/>
          </a:xfrm>
          <a:custGeom>
            <a:avLst/>
            <a:gdLst/>
            <a:ahLst/>
            <a:cxnLst/>
            <a:rect l="l" t="t" r="r" b="b"/>
            <a:pathLst>
              <a:path w="2722179" h="2722179" extrusionOk="0">
                <a:moveTo>
                  <a:pt x="2722179" y="2722180"/>
                </a:moveTo>
                <a:lnTo>
                  <a:pt x="0" y="2722180"/>
                </a:lnTo>
                <a:lnTo>
                  <a:pt x="0" y="0"/>
                </a:lnTo>
                <a:lnTo>
                  <a:pt x="2722179" y="0"/>
                </a:lnTo>
                <a:lnTo>
                  <a:pt x="2722179" y="2722180"/>
                </a:lnTo>
                <a:close/>
              </a:path>
            </a:pathLst>
          </a:custGeom>
          <a:blipFill rotWithShape="1">
            <a:blip r:embed="rId6">
              <a:alphaModFix/>
            </a:blip>
            <a:stretch>
              <a:fillRect/>
            </a:stretch>
          </a:blipFill>
          <a:ln>
            <a:noFill/>
          </a:ln>
        </p:spPr>
      </p:sp>
      <p:sp>
        <p:nvSpPr>
          <p:cNvPr id="136" name="Google Shape;136;p15"/>
          <p:cNvSpPr/>
          <p:nvPr/>
        </p:nvSpPr>
        <p:spPr>
          <a:xfrm>
            <a:off x="1037661" y="1713004"/>
            <a:ext cx="4257819" cy="1168965"/>
          </a:xfrm>
          <a:custGeom>
            <a:avLst/>
            <a:gdLst/>
            <a:ahLst/>
            <a:cxnLst/>
            <a:rect l="l" t="t" r="r" b="b"/>
            <a:pathLst>
              <a:path w="6387625" h="1753693" extrusionOk="0">
                <a:moveTo>
                  <a:pt x="0" y="0"/>
                </a:moveTo>
                <a:lnTo>
                  <a:pt x="6387625" y="0"/>
                </a:lnTo>
                <a:lnTo>
                  <a:pt x="6387625" y="1753693"/>
                </a:lnTo>
                <a:lnTo>
                  <a:pt x="0" y="1753693"/>
                </a:lnTo>
                <a:lnTo>
                  <a:pt x="0" y="0"/>
                </a:lnTo>
                <a:close/>
              </a:path>
            </a:pathLst>
          </a:custGeom>
          <a:blipFill rotWithShape="1">
            <a:blip r:embed="rId7">
              <a:alphaModFix/>
            </a:blip>
            <a:stretch>
              <a:fillRect/>
            </a:stretch>
          </a:blipFill>
          <a:ln>
            <a:noFill/>
          </a:ln>
        </p:spPr>
      </p:sp>
      <p:sp>
        <p:nvSpPr>
          <p:cNvPr id="137" name="Google Shape;137;p15"/>
          <p:cNvSpPr/>
          <p:nvPr/>
        </p:nvSpPr>
        <p:spPr>
          <a:xfrm>
            <a:off x="572769" y="1143323"/>
            <a:ext cx="1122431" cy="1066309"/>
          </a:xfrm>
          <a:custGeom>
            <a:avLst/>
            <a:gdLst/>
            <a:ahLst/>
            <a:cxnLst/>
            <a:rect l="l" t="t" r="r" b="b"/>
            <a:pathLst>
              <a:path w="1683883" h="1599689" extrusionOk="0">
                <a:moveTo>
                  <a:pt x="0" y="0"/>
                </a:moveTo>
                <a:lnTo>
                  <a:pt x="1683884" y="0"/>
                </a:lnTo>
                <a:lnTo>
                  <a:pt x="1683884" y="1599689"/>
                </a:lnTo>
                <a:lnTo>
                  <a:pt x="0" y="1599689"/>
                </a:lnTo>
                <a:lnTo>
                  <a:pt x="0" y="0"/>
                </a:lnTo>
                <a:close/>
              </a:path>
            </a:pathLst>
          </a:custGeom>
          <a:blipFill rotWithShape="1">
            <a:blip r:embed="rId8">
              <a:alphaModFix/>
            </a:blip>
            <a:stretch>
              <a:fillRect/>
            </a:stretch>
          </a:blipFill>
          <a:ln>
            <a:noFill/>
          </a:ln>
        </p:spPr>
      </p:sp>
      <p:sp>
        <p:nvSpPr>
          <p:cNvPr id="138" name="Google Shape;138;p15"/>
          <p:cNvSpPr/>
          <p:nvPr/>
        </p:nvSpPr>
        <p:spPr>
          <a:xfrm>
            <a:off x="572770" y="5409302"/>
            <a:ext cx="4257819" cy="1168965"/>
          </a:xfrm>
          <a:custGeom>
            <a:avLst/>
            <a:gdLst/>
            <a:ahLst/>
            <a:cxnLst/>
            <a:rect l="l" t="t" r="r" b="b"/>
            <a:pathLst>
              <a:path w="6387625" h="1753693" extrusionOk="0">
                <a:moveTo>
                  <a:pt x="0" y="0"/>
                </a:moveTo>
                <a:lnTo>
                  <a:pt x="6387625" y="0"/>
                </a:lnTo>
                <a:lnTo>
                  <a:pt x="6387625" y="1753693"/>
                </a:lnTo>
                <a:lnTo>
                  <a:pt x="0" y="1753693"/>
                </a:lnTo>
                <a:lnTo>
                  <a:pt x="0" y="0"/>
                </a:lnTo>
                <a:close/>
              </a:path>
            </a:pathLst>
          </a:custGeom>
          <a:blipFill rotWithShape="1">
            <a:blip r:embed="rId7">
              <a:alphaModFix/>
            </a:blip>
            <a:stretch>
              <a:fillRect/>
            </a:stretch>
          </a:blipFill>
          <a:ln>
            <a:noFill/>
          </a:ln>
        </p:spPr>
      </p:sp>
      <p:sp>
        <p:nvSpPr>
          <p:cNvPr id="139" name="Google Shape;139;p15"/>
          <p:cNvSpPr/>
          <p:nvPr/>
        </p:nvSpPr>
        <p:spPr>
          <a:xfrm>
            <a:off x="340032" y="4507433"/>
            <a:ext cx="1122431" cy="1066309"/>
          </a:xfrm>
          <a:custGeom>
            <a:avLst/>
            <a:gdLst/>
            <a:ahLst/>
            <a:cxnLst/>
            <a:rect l="l" t="t" r="r" b="b"/>
            <a:pathLst>
              <a:path w="1683883" h="1599689" extrusionOk="0">
                <a:moveTo>
                  <a:pt x="0" y="0"/>
                </a:moveTo>
                <a:lnTo>
                  <a:pt x="1683883" y="0"/>
                </a:lnTo>
                <a:lnTo>
                  <a:pt x="1683883" y="1599690"/>
                </a:lnTo>
                <a:lnTo>
                  <a:pt x="0" y="1599690"/>
                </a:lnTo>
                <a:lnTo>
                  <a:pt x="0" y="0"/>
                </a:lnTo>
                <a:close/>
              </a:path>
            </a:pathLst>
          </a:custGeom>
          <a:blipFill rotWithShape="1">
            <a:blip r:embed="rId8">
              <a:alphaModFix/>
            </a:blip>
            <a:stretch>
              <a:fillRect/>
            </a:stretch>
          </a:blipFill>
          <a:ln>
            <a:noFill/>
          </a:ln>
        </p:spPr>
      </p:sp>
      <p:sp>
        <p:nvSpPr>
          <p:cNvPr id="140" name="Google Shape;140;p15"/>
          <p:cNvSpPr/>
          <p:nvPr/>
        </p:nvSpPr>
        <p:spPr>
          <a:xfrm>
            <a:off x="4144944" y="3707182"/>
            <a:ext cx="4257819" cy="1168965"/>
          </a:xfrm>
          <a:custGeom>
            <a:avLst/>
            <a:gdLst/>
            <a:ahLst/>
            <a:cxnLst/>
            <a:rect l="l" t="t" r="r" b="b"/>
            <a:pathLst>
              <a:path w="6387625" h="1753693" extrusionOk="0">
                <a:moveTo>
                  <a:pt x="0" y="0"/>
                </a:moveTo>
                <a:lnTo>
                  <a:pt x="6387625" y="0"/>
                </a:lnTo>
                <a:lnTo>
                  <a:pt x="6387625" y="1753693"/>
                </a:lnTo>
                <a:lnTo>
                  <a:pt x="0" y="1753693"/>
                </a:lnTo>
                <a:lnTo>
                  <a:pt x="0" y="0"/>
                </a:lnTo>
                <a:close/>
              </a:path>
            </a:pathLst>
          </a:custGeom>
          <a:blipFill rotWithShape="1">
            <a:blip r:embed="rId7">
              <a:alphaModFix/>
            </a:blip>
            <a:stretch>
              <a:fillRect/>
            </a:stretch>
          </a:blipFill>
          <a:ln>
            <a:noFill/>
          </a:ln>
        </p:spPr>
      </p:sp>
      <p:sp>
        <p:nvSpPr>
          <p:cNvPr id="141" name="Google Shape;141;p15"/>
          <p:cNvSpPr/>
          <p:nvPr/>
        </p:nvSpPr>
        <p:spPr>
          <a:xfrm>
            <a:off x="3708156" y="2856016"/>
            <a:ext cx="1122431" cy="1066309"/>
          </a:xfrm>
          <a:custGeom>
            <a:avLst/>
            <a:gdLst/>
            <a:ahLst/>
            <a:cxnLst/>
            <a:rect l="l" t="t" r="r" b="b"/>
            <a:pathLst>
              <a:path w="1683883" h="1599689" extrusionOk="0">
                <a:moveTo>
                  <a:pt x="0" y="0"/>
                </a:moveTo>
                <a:lnTo>
                  <a:pt x="1683883" y="0"/>
                </a:lnTo>
                <a:lnTo>
                  <a:pt x="1683883" y="1599689"/>
                </a:lnTo>
                <a:lnTo>
                  <a:pt x="0" y="1599689"/>
                </a:lnTo>
                <a:lnTo>
                  <a:pt x="0" y="0"/>
                </a:lnTo>
                <a:close/>
              </a:path>
            </a:pathLst>
          </a:custGeom>
          <a:blipFill rotWithShape="1">
            <a:blip r:embed="rId8">
              <a:alphaModFix/>
            </a:blip>
            <a:stretch>
              <a:fillRect/>
            </a:stretch>
          </a:blipFill>
          <a:ln>
            <a:noFill/>
          </a:ln>
        </p:spPr>
      </p:sp>
      <p:sp>
        <p:nvSpPr>
          <p:cNvPr id="142" name="Google Shape;142;p15"/>
          <p:cNvSpPr/>
          <p:nvPr/>
        </p:nvSpPr>
        <p:spPr>
          <a:xfrm>
            <a:off x="4734263" y="6316568"/>
            <a:ext cx="2395767" cy="477097"/>
          </a:xfrm>
          <a:custGeom>
            <a:avLst/>
            <a:gdLst/>
            <a:ahLst/>
            <a:cxnLst/>
            <a:rect l="l" t="t" r="r" b="b"/>
            <a:pathLst>
              <a:path w="3594155" h="715746" extrusionOk="0">
                <a:moveTo>
                  <a:pt x="0" y="0"/>
                </a:moveTo>
                <a:lnTo>
                  <a:pt x="3594155" y="0"/>
                </a:lnTo>
                <a:lnTo>
                  <a:pt x="3594155" y="715745"/>
                </a:lnTo>
                <a:lnTo>
                  <a:pt x="0" y="715745"/>
                </a:lnTo>
                <a:lnTo>
                  <a:pt x="0" y="0"/>
                </a:lnTo>
                <a:close/>
              </a:path>
            </a:pathLst>
          </a:custGeom>
          <a:blipFill rotWithShape="1">
            <a:blip r:embed="rId9">
              <a:alphaModFix/>
            </a:blip>
            <a:stretch>
              <a:fillRect/>
            </a:stretch>
          </a:blipFill>
          <a:ln>
            <a:noFill/>
          </a:ln>
        </p:spPr>
      </p:sp>
      <p:sp>
        <p:nvSpPr>
          <p:cNvPr id="143" name="Google Shape;143;p15"/>
          <p:cNvSpPr/>
          <p:nvPr/>
        </p:nvSpPr>
        <p:spPr>
          <a:xfrm>
            <a:off x="7582183" y="1771484"/>
            <a:ext cx="4257819" cy="1168965"/>
          </a:xfrm>
          <a:custGeom>
            <a:avLst/>
            <a:gdLst/>
            <a:ahLst/>
            <a:cxnLst/>
            <a:rect l="l" t="t" r="r" b="b"/>
            <a:pathLst>
              <a:path w="6387625" h="1753693" extrusionOk="0">
                <a:moveTo>
                  <a:pt x="0" y="0"/>
                </a:moveTo>
                <a:lnTo>
                  <a:pt x="6387625" y="0"/>
                </a:lnTo>
                <a:lnTo>
                  <a:pt x="6387625" y="1753693"/>
                </a:lnTo>
                <a:lnTo>
                  <a:pt x="0" y="1753693"/>
                </a:lnTo>
                <a:lnTo>
                  <a:pt x="0" y="0"/>
                </a:lnTo>
                <a:close/>
              </a:path>
            </a:pathLst>
          </a:custGeom>
          <a:blipFill rotWithShape="1">
            <a:blip r:embed="rId7">
              <a:alphaModFix/>
            </a:blip>
            <a:stretch>
              <a:fillRect/>
            </a:stretch>
          </a:blipFill>
          <a:ln>
            <a:noFill/>
          </a:ln>
        </p:spPr>
      </p:sp>
      <p:sp>
        <p:nvSpPr>
          <p:cNvPr id="144" name="Google Shape;144;p15"/>
          <p:cNvSpPr/>
          <p:nvPr/>
        </p:nvSpPr>
        <p:spPr>
          <a:xfrm>
            <a:off x="7381129" y="5573743"/>
            <a:ext cx="4257819" cy="1168965"/>
          </a:xfrm>
          <a:custGeom>
            <a:avLst/>
            <a:gdLst/>
            <a:ahLst/>
            <a:cxnLst/>
            <a:rect l="l" t="t" r="r" b="b"/>
            <a:pathLst>
              <a:path w="6387625" h="1753693" extrusionOk="0">
                <a:moveTo>
                  <a:pt x="0" y="0"/>
                </a:moveTo>
                <a:lnTo>
                  <a:pt x="6387625" y="0"/>
                </a:lnTo>
                <a:lnTo>
                  <a:pt x="6387625" y="1753693"/>
                </a:lnTo>
                <a:lnTo>
                  <a:pt x="0" y="1753693"/>
                </a:lnTo>
                <a:lnTo>
                  <a:pt x="0" y="0"/>
                </a:lnTo>
                <a:close/>
              </a:path>
            </a:pathLst>
          </a:custGeom>
          <a:blipFill rotWithShape="1">
            <a:blip r:embed="rId7">
              <a:alphaModFix/>
            </a:blip>
            <a:stretch>
              <a:fillRect/>
            </a:stretch>
          </a:blipFill>
          <a:ln>
            <a:noFill/>
          </a:ln>
        </p:spPr>
      </p:sp>
      <p:sp>
        <p:nvSpPr>
          <p:cNvPr id="145" name="Google Shape;145;p15"/>
          <p:cNvSpPr/>
          <p:nvPr/>
        </p:nvSpPr>
        <p:spPr>
          <a:xfrm>
            <a:off x="7280333" y="1067304"/>
            <a:ext cx="1122431" cy="1066309"/>
          </a:xfrm>
          <a:custGeom>
            <a:avLst/>
            <a:gdLst/>
            <a:ahLst/>
            <a:cxnLst/>
            <a:rect l="l" t="t" r="r" b="b"/>
            <a:pathLst>
              <a:path w="1683883" h="1599689" extrusionOk="0">
                <a:moveTo>
                  <a:pt x="0" y="0"/>
                </a:moveTo>
                <a:lnTo>
                  <a:pt x="1683883" y="0"/>
                </a:lnTo>
                <a:lnTo>
                  <a:pt x="1683883" y="1599690"/>
                </a:lnTo>
                <a:lnTo>
                  <a:pt x="0" y="1599690"/>
                </a:lnTo>
                <a:lnTo>
                  <a:pt x="0" y="0"/>
                </a:lnTo>
                <a:close/>
              </a:path>
            </a:pathLst>
          </a:custGeom>
          <a:blipFill rotWithShape="1">
            <a:blip r:embed="rId8">
              <a:alphaModFix/>
            </a:blip>
            <a:stretch>
              <a:fillRect/>
            </a:stretch>
          </a:blipFill>
          <a:ln>
            <a:noFill/>
          </a:ln>
        </p:spPr>
      </p:sp>
      <p:sp>
        <p:nvSpPr>
          <p:cNvPr id="146" name="Google Shape;146;p15"/>
          <p:cNvSpPr/>
          <p:nvPr/>
        </p:nvSpPr>
        <p:spPr>
          <a:xfrm>
            <a:off x="7020967" y="4876147"/>
            <a:ext cx="1122431" cy="1066309"/>
          </a:xfrm>
          <a:custGeom>
            <a:avLst/>
            <a:gdLst/>
            <a:ahLst/>
            <a:cxnLst/>
            <a:rect l="l" t="t" r="r" b="b"/>
            <a:pathLst>
              <a:path w="1683883" h="1599689" extrusionOk="0">
                <a:moveTo>
                  <a:pt x="0" y="0"/>
                </a:moveTo>
                <a:lnTo>
                  <a:pt x="1683883" y="0"/>
                </a:lnTo>
                <a:lnTo>
                  <a:pt x="1683883" y="1599689"/>
                </a:lnTo>
                <a:lnTo>
                  <a:pt x="0" y="1599689"/>
                </a:lnTo>
                <a:lnTo>
                  <a:pt x="0" y="0"/>
                </a:lnTo>
                <a:close/>
              </a:path>
            </a:pathLst>
          </a:custGeom>
          <a:blipFill rotWithShape="1">
            <a:blip r:embed="rId8">
              <a:alphaModFix/>
            </a:blip>
            <a:stretch>
              <a:fillRect/>
            </a:stretch>
          </a:blipFill>
          <a:ln>
            <a:noFill/>
          </a:ln>
        </p:spPr>
      </p:sp>
      <p:sp>
        <p:nvSpPr>
          <p:cNvPr id="147" name="Google Shape;147;p15"/>
          <p:cNvSpPr/>
          <p:nvPr/>
        </p:nvSpPr>
        <p:spPr>
          <a:xfrm>
            <a:off x="5295479" y="2272078"/>
            <a:ext cx="2365915" cy="668371"/>
          </a:xfrm>
          <a:custGeom>
            <a:avLst/>
            <a:gdLst/>
            <a:ahLst/>
            <a:cxnLst/>
            <a:rect l="l" t="t" r="r" b="b"/>
            <a:pathLst>
              <a:path w="3549370" h="1002697" extrusionOk="0">
                <a:moveTo>
                  <a:pt x="0" y="0"/>
                </a:moveTo>
                <a:lnTo>
                  <a:pt x="3549370" y="0"/>
                </a:lnTo>
                <a:lnTo>
                  <a:pt x="3549370" y="1002697"/>
                </a:lnTo>
                <a:lnTo>
                  <a:pt x="0" y="1002697"/>
                </a:lnTo>
                <a:lnTo>
                  <a:pt x="0" y="0"/>
                </a:lnTo>
                <a:close/>
              </a:path>
            </a:pathLst>
          </a:custGeom>
          <a:blipFill rotWithShape="1">
            <a:blip r:embed="rId10">
              <a:alphaModFix/>
            </a:blip>
            <a:stretch>
              <a:fillRect/>
            </a:stretch>
          </a:blipFill>
          <a:ln>
            <a:noFill/>
          </a:ln>
        </p:spPr>
      </p:sp>
      <p:sp>
        <p:nvSpPr>
          <p:cNvPr id="148" name="Google Shape;148;p15"/>
          <p:cNvSpPr/>
          <p:nvPr/>
        </p:nvSpPr>
        <p:spPr>
          <a:xfrm>
            <a:off x="8386177" y="2955439"/>
            <a:ext cx="706986" cy="1336226"/>
          </a:xfrm>
          <a:custGeom>
            <a:avLst/>
            <a:gdLst/>
            <a:ahLst/>
            <a:cxnLst/>
            <a:rect l="l" t="t" r="r" b="b"/>
            <a:pathLst>
              <a:path w="1060627" h="2004621" extrusionOk="0">
                <a:moveTo>
                  <a:pt x="0" y="0"/>
                </a:moveTo>
                <a:lnTo>
                  <a:pt x="1060627" y="0"/>
                </a:lnTo>
                <a:lnTo>
                  <a:pt x="1060627" y="2004621"/>
                </a:lnTo>
                <a:lnTo>
                  <a:pt x="0" y="2004621"/>
                </a:lnTo>
                <a:lnTo>
                  <a:pt x="0" y="0"/>
                </a:lnTo>
                <a:close/>
              </a:path>
            </a:pathLst>
          </a:custGeom>
          <a:blipFill rotWithShape="1">
            <a:blip r:embed="rId11">
              <a:alphaModFix/>
            </a:blip>
            <a:stretch>
              <a:fillRect/>
            </a:stretch>
          </a:blipFill>
          <a:ln>
            <a:noFill/>
          </a:ln>
        </p:spPr>
      </p:sp>
      <p:sp>
        <p:nvSpPr>
          <p:cNvPr id="149" name="Google Shape;149;p15"/>
          <p:cNvSpPr txBox="1"/>
          <p:nvPr/>
        </p:nvSpPr>
        <p:spPr>
          <a:xfrm>
            <a:off x="3708156" y="3106255"/>
            <a:ext cx="1122431" cy="718338"/>
          </a:xfrm>
          <a:prstGeom prst="rect">
            <a:avLst/>
          </a:prstGeom>
          <a:noFill/>
          <a:ln>
            <a:noFill/>
          </a:ln>
        </p:spPr>
        <p:txBody>
          <a:bodyPr spcFirstLastPara="1" wrap="square" lIns="0" tIns="0" rIns="0" bIns="0" anchor="t" anchorCtr="0">
            <a:spAutoFit/>
          </a:bodyPr>
          <a:lstStyle/>
          <a:p>
            <a:pPr algn="ctr" defTabSz="609574">
              <a:lnSpc>
                <a:spcPct val="140000"/>
              </a:lnSpc>
              <a:buClr>
                <a:srgbClr val="000000"/>
              </a:buClr>
              <a:defRPr/>
            </a:pPr>
            <a:r>
              <a:rPr lang="en-US" sz="3334" kern="0">
                <a:solidFill>
                  <a:srgbClr val="FFFFFF"/>
                </a:solidFill>
                <a:latin typeface="Arial"/>
                <a:ea typeface="Arial"/>
                <a:cs typeface="Arial"/>
                <a:sym typeface="Arial"/>
              </a:rPr>
              <a:t>3.</a:t>
            </a:r>
            <a:endParaRPr sz="933" kern="0">
              <a:solidFill>
                <a:srgbClr val="000000"/>
              </a:solidFill>
              <a:latin typeface="Arial"/>
              <a:cs typeface="Arial"/>
              <a:sym typeface="Arial"/>
            </a:endParaRPr>
          </a:p>
        </p:txBody>
      </p:sp>
      <p:sp>
        <p:nvSpPr>
          <p:cNvPr id="150" name="Google Shape;150;p15"/>
          <p:cNvSpPr txBox="1"/>
          <p:nvPr/>
        </p:nvSpPr>
        <p:spPr>
          <a:xfrm>
            <a:off x="476444" y="5698973"/>
            <a:ext cx="4257802" cy="646331"/>
          </a:xfrm>
          <a:prstGeom prst="rect">
            <a:avLst/>
          </a:prstGeom>
          <a:noFill/>
          <a:ln>
            <a:noFill/>
          </a:ln>
        </p:spPr>
        <p:txBody>
          <a:bodyPr spcFirstLastPara="1" wrap="square" lIns="0" tIns="0" rIns="0" bIns="0" anchor="t" anchorCtr="0">
            <a:spAutoFit/>
          </a:bodyPr>
          <a:lstStyle/>
          <a:p>
            <a:pPr algn="ctr" defTabSz="609574">
              <a:lnSpc>
                <a:spcPct val="140010"/>
              </a:lnSpc>
              <a:buClr>
                <a:srgbClr val="000000"/>
              </a:buClr>
              <a:defRPr/>
            </a:pPr>
            <a:r>
              <a:rPr lang="en-US" sz="3000" b="1" kern="0">
                <a:solidFill>
                  <a:srgbClr val="1867BE"/>
                </a:solidFill>
                <a:latin typeface="Calibri"/>
                <a:ea typeface="Calibri"/>
                <a:cs typeface="Calibri"/>
                <a:sym typeface="Calibri"/>
              </a:rPr>
              <a:t>Sensing &amp; Data</a:t>
            </a:r>
            <a:endParaRPr sz="3000" b="1" kern="0">
              <a:solidFill>
                <a:srgbClr val="000000"/>
              </a:solidFill>
              <a:latin typeface="Calibri"/>
              <a:ea typeface="Calibri"/>
              <a:cs typeface="Calibri"/>
              <a:sym typeface="Calibri"/>
            </a:endParaRPr>
          </a:p>
        </p:txBody>
      </p:sp>
      <p:sp>
        <p:nvSpPr>
          <p:cNvPr id="151" name="Google Shape;151;p15"/>
          <p:cNvSpPr txBox="1"/>
          <p:nvPr/>
        </p:nvSpPr>
        <p:spPr>
          <a:xfrm>
            <a:off x="7693363" y="2039289"/>
            <a:ext cx="4257802" cy="660502"/>
          </a:xfrm>
          <a:prstGeom prst="rect">
            <a:avLst/>
          </a:prstGeom>
          <a:noFill/>
          <a:ln>
            <a:noFill/>
          </a:ln>
        </p:spPr>
        <p:txBody>
          <a:bodyPr spcFirstLastPara="1" wrap="square" lIns="0" tIns="0" rIns="0" bIns="0" anchor="t" anchorCtr="0">
            <a:spAutoFit/>
          </a:bodyPr>
          <a:lstStyle/>
          <a:p>
            <a:pPr algn="ctr" defTabSz="609574">
              <a:lnSpc>
                <a:spcPct val="140010"/>
              </a:lnSpc>
              <a:buClr>
                <a:srgbClr val="000000"/>
              </a:buClr>
              <a:defRPr/>
            </a:pPr>
            <a:r>
              <a:rPr lang="en-US" sz="3066" b="1" kern="0">
                <a:solidFill>
                  <a:srgbClr val="1867BE"/>
                </a:solidFill>
                <a:latin typeface="Calibri"/>
                <a:ea typeface="Calibri"/>
                <a:cs typeface="Calibri"/>
                <a:sym typeface="Calibri"/>
              </a:rPr>
              <a:t>Gesture &amp;</a:t>
            </a:r>
            <a:r>
              <a:rPr lang="en-US" sz="3000" b="1" kern="0">
                <a:solidFill>
                  <a:srgbClr val="1867BE"/>
                </a:solidFill>
                <a:latin typeface="Calibri"/>
                <a:ea typeface="Calibri"/>
                <a:cs typeface="Calibri"/>
                <a:sym typeface="Calibri"/>
              </a:rPr>
              <a:t> </a:t>
            </a:r>
            <a:r>
              <a:rPr lang="en-US" sz="3066" b="1" kern="0">
                <a:solidFill>
                  <a:srgbClr val="1867BE"/>
                </a:solidFill>
                <a:latin typeface="Calibri"/>
                <a:ea typeface="Calibri"/>
                <a:cs typeface="Calibri"/>
                <a:sym typeface="Calibri"/>
              </a:rPr>
              <a:t>Movement</a:t>
            </a:r>
            <a:endParaRPr sz="1333" b="1" kern="0">
              <a:solidFill>
                <a:srgbClr val="000000"/>
              </a:solidFill>
              <a:latin typeface="Calibri"/>
              <a:ea typeface="Calibri"/>
              <a:cs typeface="Calibri"/>
              <a:sym typeface="Calibri"/>
            </a:endParaRPr>
          </a:p>
        </p:txBody>
      </p:sp>
      <p:sp>
        <p:nvSpPr>
          <p:cNvPr id="152" name="Google Shape;152;p15"/>
          <p:cNvSpPr txBox="1"/>
          <p:nvPr/>
        </p:nvSpPr>
        <p:spPr>
          <a:xfrm>
            <a:off x="1037660" y="2039289"/>
            <a:ext cx="4257802" cy="646331"/>
          </a:xfrm>
          <a:prstGeom prst="rect">
            <a:avLst/>
          </a:prstGeom>
          <a:noFill/>
          <a:ln>
            <a:noFill/>
          </a:ln>
        </p:spPr>
        <p:txBody>
          <a:bodyPr spcFirstLastPara="1" wrap="square" lIns="0" tIns="0" rIns="0" bIns="0" anchor="t" anchorCtr="0">
            <a:spAutoFit/>
          </a:bodyPr>
          <a:lstStyle/>
          <a:p>
            <a:pPr algn="ctr" defTabSz="609574">
              <a:lnSpc>
                <a:spcPct val="140010"/>
              </a:lnSpc>
              <a:buClr>
                <a:srgbClr val="000000"/>
              </a:buClr>
              <a:defRPr/>
            </a:pPr>
            <a:r>
              <a:rPr lang="en-US" sz="3000" b="1" kern="0">
                <a:solidFill>
                  <a:srgbClr val="1867BE"/>
                </a:solidFill>
                <a:latin typeface="Calibri"/>
                <a:ea typeface="Calibri"/>
                <a:cs typeface="Calibri"/>
                <a:sym typeface="Calibri"/>
              </a:rPr>
              <a:t>Light &amp; Animation</a:t>
            </a:r>
            <a:endParaRPr sz="3000" b="1" kern="0">
              <a:solidFill>
                <a:srgbClr val="000000"/>
              </a:solidFill>
              <a:latin typeface="Calibri"/>
              <a:ea typeface="Calibri"/>
              <a:cs typeface="Calibri"/>
              <a:sym typeface="Calibri"/>
            </a:endParaRPr>
          </a:p>
        </p:txBody>
      </p:sp>
      <p:sp>
        <p:nvSpPr>
          <p:cNvPr id="153" name="Google Shape;153;p15"/>
          <p:cNvSpPr txBox="1"/>
          <p:nvPr/>
        </p:nvSpPr>
        <p:spPr>
          <a:xfrm>
            <a:off x="4144944" y="4033468"/>
            <a:ext cx="4257802" cy="646331"/>
          </a:xfrm>
          <a:prstGeom prst="rect">
            <a:avLst/>
          </a:prstGeom>
          <a:noFill/>
          <a:ln>
            <a:noFill/>
          </a:ln>
        </p:spPr>
        <p:txBody>
          <a:bodyPr spcFirstLastPara="1" wrap="square" lIns="0" tIns="0" rIns="0" bIns="0" anchor="t" anchorCtr="0">
            <a:spAutoFit/>
          </a:bodyPr>
          <a:lstStyle/>
          <a:p>
            <a:pPr algn="ctr" defTabSz="609574">
              <a:lnSpc>
                <a:spcPct val="140010"/>
              </a:lnSpc>
              <a:buClr>
                <a:srgbClr val="000000"/>
              </a:buClr>
              <a:defRPr/>
            </a:pPr>
            <a:r>
              <a:rPr lang="en-US" sz="3000" b="1" kern="0">
                <a:solidFill>
                  <a:srgbClr val="1867BE"/>
                </a:solidFill>
                <a:latin typeface="Calibri"/>
                <a:ea typeface="Calibri"/>
                <a:cs typeface="Calibri"/>
                <a:sym typeface="Calibri"/>
              </a:rPr>
              <a:t>Sound &amp; Music</a:t>
            </a:r>
            <a:endParaRPr sz="3000" b="1" kern="0">
              <a:solidFill>
                <a:srgbClr val="000000"/>
              </a:solidFill>
              <a:latin typeface="Calibri"/>
              <a:ea typeface="Calibri"/>
              <a:cs typeface="Calibri"/>
              <a:sym typeface="Calibri"/>
            </a:endParaRPr>
          </a:p>
        </p:txBody>
      </p:sp>
      <p:sp>
        <p:nvSpPr>
          <p:cNvPr id="154" name="Google Shape;154;p15"/>
          <p:cNvSpPr txBox="1"/>
          <p:nvPr/>
        </p:nvSpPr>
        <p:spPr>
          <a:xfrm>
            <a:off x="7381129" y="5885316"/>
            <a:ext cx="4257802" cy="646331"/>
          </a:xfrm>
          <a:prstGeom prst="rect">
            <a:avLst/>
          </a:prstGeom>
          <a:noFill/>
          <a:ln>
            <a:noFill/>
          </a:ln>
        </p:spPr>
        <p:txBody>
          <a:bodyPr spcFirstLastPara="1" wrap="square" lIns="0" tIns="0" rIns="0" bIns="0" anchor="t" anchorCtr="0">
            <a:spAutoFit/>
          </a:bodyPr>
          <a:lstStyle/>
          <a:p>
            <a:pPr algn="ctr" defTabSz="609574">
              <a:lnSpc>
                <a:spcPct val="140010"/>
              </a:lnSpc>
              <a:buClr>
                <a:srgbClr val="000000"/>
              </a:buClr>
              <a:defRPr/>
            </a:pPr>
            <a:r>
              <a:rPr lang="en-US" sz="3000" b="1" kern="0">
                <a:solidFill>
                  <a:srgbClr val="1867BE"/>
                </a:solidFill>
                <a:latin typeface="Calibri"/>
                <a:ea typeface="Calibri"/>
                <a:cs typeface="Calibri"/>
                <a:sym typeface="Calibri"/>
              </a:rPr>
              <a:t>Radio &amp; Communication</a:t>
            </a:r>
            <a:endParaRPr sz="3000" b="1" kern="0">
              <a:solidFill>
                <a:srgbClr val="000000"/>
              </a:solidFill>
              <a:latin typeface="Calibri"/>
              <a:ea typeface="Calibri"/>
              <a:cs typeface="Calibri"/>
              <a:sym typeface="Calibri"/>
            </a:endParaRPr>
          </a:p>
        </p:txBody>
      </p:sp>
      <p:sp>
        <p:nvSpPr>
          <p:cNvPr id="155" name="Google Shape;155;p15"/>
          <p:cNvSpPr txBox="1"/>
          <p:nvPr/>
        </p:nvSpPr>
        <p:spPr>
          <a:xfrm>
            <a:off x="572769" y="1390256"/>
            <a:ext cx="1122431" cy="718338"/>
          </a:xfrm>
          <a:prstGeom prst="rect">
            <a:avLst/>
          </a:prstGeom>
          <a:noFill/>
          <a:ln>
            <a:noFill/>
          </a:ln>
        </p:spPr>
        <p:txBody>
          <a:bodyPr spcFirstLastPara="1" wrap="square" lIns="0" tIns="0" rIns="0" bIns="0" anchor="t" anchorCtr="0">
            <a:spAutoFit/>
          </a:bodyPr>
          <a:lstStyle/>
          <a:p>
            <a:pPr algn="ctr" defTabSz="609574">
              <a:lnSpc>
                <a:spcPct val="140000"/>
              </a:lnSpc>
              <a:buClr>
                <a:srgbClr val="000000"/>
              </a:buClr>
              <a:defRPr/>
            </a:pPr>
            <a:r>
              <a:rPr lang="en-US" sz="3334" kern="0">
                <a:solidFill>
                  <a:srgbClr val="FFFFFF"/>
                </a:solidFill>
                <a:latin typeface="Arial"/>
                <a:ea typeface="Arial"/>
                <a:cs typeface="Arial"/>
                <a:sym typeface="Arial"/>
              </a:rPr>
              <a:t>1.</a:t>
            </a:r>
            <a:endParaRPr sz="933" kern="0">
              <a:solidFill>
                <a:srgbClr val="000000"/>
              </a:solidFill>
              <a:latin typeface="Arial"/>
              <a:cs typeface="Arial"/>
              <a:sym typeface="Arial"/>
            </a:endParaRPr>
          </a:p>
        </p:txBody>
      </p:sp>
      <p:sp>
        <p:nvSpPr>
          <p:cNvPr id="156" name="Google Shape;156;p15"/>
          <p:cNvSpPr txBox="1"/>
          <p:nvPr/>
        </p:nvSpPr>
        <p:spPr>
          <a:xfrm>
            <a:off x="7280333" y="1277711"/>
            <a:ext cx="1122431" cy="718338"/>
          </a:xfrm>
          <a:prstGeom prst="rect">
            <a:avLst/>
          </a:prstGeom>
          <a:noFill/>
          <a:ln>
            <a:noFill/>
          </a:ln>
        </p:spPr>
        <p:txBody>
          <a:bodyPr spcFirstLastPara="1" wrap="square" lIns="0" tIns="0" rIns="0" bIns="0" anchor="t" anchorCtr="0">
            <a:spAutoFit/>
          </a:bodyPr>
          <a:lstStyle/>
          <a:p>
            <a:pPr algn="ctr" defTabSz="609574">
              <a:lnSpc>
                <a:spcPct val="140000"/>
              </a:lnSpc>
              <a:buClr>
                <a:srgbClr val="000000"/>
              </a:buClr>
              <a:defRPr/>
            </a:pPr>
            <a:r>
              <a:rPr lang="en-US" sz="3334" kern="0">
                <a:solidFill>
                  <a:srgbClr val="FFFFFF"/>
                </a:solidFill>
                <a:latin typeface="Arial"/>
                <a:ea typeface="Arial"/>
                <a:cs typeface="Arial"/>
                <a:sym typeface="Arial"/>
              </a:rPr>
              <a:t>2.</a:t>
            </a:r>
            <a:endParaRPr sz="933" kern="0">
              <a:solidFill>
                <a:srgbClr val="000000"/>
              </a:solidFill>
              <a:latin typeface="Arial"/>
              <a:cs typeface="Arial"/>
              <a:sym typeface="Arial"/>
            </a:endParaRPr>
          </a:p>
        </p:txBody>
      </p:sp>
      <p:sp>
        <p:nvSpPr>
          <p:cNvPr id="157" name="Google Shape;157;p15"/>
          <p:cNvSpPr txBox="1"/>
          <p:nvPr/>
        </p:nvSpPr>
        <p:spPr>
          <a:xfrm>
            <a:off x="340032" y="4745183"/>
            <a:ext cx="1122431" cy="718338"/>
          </a:xfrm>
          <a:prstGeom prst="rect">
            <a:avLst/>
          </a:prstGeom>
          <a:noFill/>
          <a:ln>
            <a:noFill/>
          </a:ln>
        </p:spPr>
        <p:txBody>
          <a:bodyPr spcFirstLastPara="1" wrap="square" lIns="0" tIns="0" rIns="0" bIns="0" anchor="t" anchorCtr="0">
            <a:spAutoFit/>
          </a:bodyPr>
          <a:lstStyle/>
          <a:p>
            <a:pPr algn="ctr" defTabSz="609574">
              <a:lnSpc>
                <a:spcPct val="140000"/>
              </a:lnSpc>
              <a:buClr>
                <a:srgbClr val="000000"/>
              </a:buClr>
              <a:defRPr/>
            </a:pPr>
            <a:r>
              <a:rPr lang="en-US" sz="3334" kern="0">
                <a:solidFill>
                  <a:srgbClr val="FFFFFF"/>
                </a:solidFill>
                <a:latin typeface="Arial"/>
                <a:ea typeface="Arial"/>
                <a:cs typeface="Arial"/>
                <a:sym typeface="Arial"/>
              </a:rPr>
              <a:t>4.</a:t>
            </a:r>
            <a:endParaRPr sz="933" kern="0">
              <a:solidFill>
                <a:srgbClr val="000000"/>
              </a:solidFill>
              <a:latin typeface="Arial"/>
              <a:cs typeface="Arial"/>
              <a:sym typeface="Arial"/>
            </a:endParaRPr>
          </a:p>
        </p:txBody>
      </p:sp>
      <p:sp>
        <p:nvSpPr>
          <p:cNvPr id="158" name="Google Shape;158;p15"/>
          <p:cNvSpPr txBox="1"/>
          <p:nvPr/>
        </p:nvSpPr>
        <p:spPr>
          <a:xfrm>
            <a:off x="7020967" y="5104715"/>
            <a:ext cx="1122431" cy="718338"/>
          </a:xfrm>
          <a:prstGeom prst="rect">
            <a:avLst/>
          </a:prstGeom>
          <a:noFill/>
          <a:ln>
            <a:noFill/>
          </a:ln>
        </p:spPr>
        <p:txBody>
          <a:bodyPr spcFirstLastPara="1" wrap="square" lIns="0" tIns="0" rIns="0" bIns="0" anchor="t" anchorCtr="0">
            <a:spAutoFit/>
          </a:bodyPr>
          <a:lstStyle/>
          <a:p>
            <a:pPr algn="ctr" defTabSz="609574">
              <a:lnSpc>
                <a:spcPct val="140000"/>
              </a:lnSpc>
              <a:buClr>
                <a:srgbClr val="000000"/>
              </a:buClr>
              <a:defRPr/>
            </a:pPr>
            <a:r>
              <a:rPr lang="en-US" sz="3334" kern="0">
                <a:solidFill>
                  <a:srgbClr val="FFFFFF"/>
                </a:solidFill>
                <a:latin typeface="Arial"/>
                <a:ea typeface="Arial"/>
                <a:cs typeface="Arial"/>
                <a:sym typeface="Arial"/>
              </a:rPr>
              <a:t>5.</a:t>
            </a:r>
            <a:endParaRPr sz="933" kern="0">
              <a:solidFill>
                <a:srgbClr val="000000"/>
              </a:solidFill>
              <a:latin typeface="Arial"/>
              <a:cs typeface="Arial"/>
              <a:sym typeface="Arial"/>
            </a:endParaRPr>
          </a:p>
        </p:txBody>
      </p:sp>
      <p:sp>
        <p:nvSpPr>
          <p:cNvPr id="159" name="Google Shape;159;p15"/>
          <p:cNvSpPr/>
          <p:nvPr/>
        </p:nvSpPr>
        <p:spPr>
          <a:xfrm rot="8705150">
            <a:off x="2531867" y="4537888"/>
            <a:ext cx="1715352" cy="484587"/>
          </a:xfrm>
          <a:custGeom>
            <a:avLst/>
            <a:gdLst/>
            <a:ahLst/>
            <a:cxnLst/>
            <a:rect l="l" t="t" r="r" b="b"/>
            <a:pathLst>
              <a:path w="2573388" h="726982" extrusionOk="0">
                <a:moveTo>
                  <a:pt x="0" y="0"/>
                </a:moveTo>
                <a:lnTo>
                  <a:pt x="2573388" y="0"/>
                </a:lnTo>
                <a:lnTo>
                  <a:pt x="2573388" y="726982"/>
                </a:lnTo>
                <a:lnTo>
                  <a:pt x="0" y="726982"/>
                </a:lnTo>
                <a:lnTo>
                  <a:pt x="0" y="0"/>
                </a:lnTo>
                <a:close/>
              </a:path>
            </a:pathLst>
          </a:custGeom>
          <a:blipFill rotWithShape="1">
            <a:blip r:embed="rId10">
              <a:alphaModFix/>
            </a:blip>
            <a:stretch>
              <a:fillRect/>
            </a:stretch>
          </a:blipFill>
          <a:ln>
            <a:noFill/>
          </a:ln>
        </p:spPr>
      </p:sp>
      <p:sp>
        <p:nvSpPr>
          <p:cNvPr id="160" name="Google Shape;160;p15"/>
          <p:cNvSpPr/>
          <p:nvPr/>
        </p:nvSpPr>
        <p:spPr>
          <a:xfrm rot="-7010440">
            <a:off x="5513930" y="4927806"/>
            <a:ext cx="1203735" cy="2275102"/>
          </a:xfrm>
          <a:custGeom>
            <a:avLst/>
            <a:gdLst/>
            <a:ahLst/>
            <a:cxnLst/>
            <a:rect l="l" t="t" r="r" b="b"/>
            <a:pathLst>
              <a:path w="1805857" h="3413132" extrusionOk="0">
                <a:moveTo>
                  <a:pt x="0" y="0"/>
                </a:moveTo>
                <a:lnTo>
                  <a:pt x="1805857" y="0"/>
                </a:lnTo>
                <a:lnTo>
                  <a:pt x="1805857" y="3413132"/>
                </a:lnTo>
                <a:lnTo>
                  <a:pt x="0" y="3413132"/>
                </a:lnTo>
                <a:lnTo>
                  <a:pt x="0" y="0"/>
                </a:lnTo>
                <a:close/>
              </a:path>
            </a:pathLst>
          </a:custGeom>
          <a:blipFill rotWithShape="1">
            <a:blip r:embed="rId11">
              <a:alphaModFix/>
            </a:blip>
            <a:stretch>
              <a:fillRect/>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6"/>
          <p:cNvSpPr/>
          <p:nvPr/>
        </p:nvSpPr>
        <p:spPr>
          <a:xfrm>
            <a:off x="856" y="482"/>
            <a:ext cx="12190288" cy="6857038"/>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53" r="-54"/>
            </a:stretch>
          </a:blipFill>
          <a:ln>
            <a:noFill/>
          </a:ln>
        </p:spPr>
      </p:sp>
      <p:sp>
        <p:nvSpPr>
          <p:cNvPr id="166" name="Google Shape;166;p16"/>
          <p:cNvSpPr/>
          <p:nvPr/>
        </p:nvSpPr>
        <p:spPr>
          <a:xfrm>
            <a:off x="858" y="483"/>
            <a:ext cx="3388687" cy="3388687"/>
          </a:xfrm>
          <a:custGeom>
            <a:avLst/>
            <a:gdLst/>
            <a:ahLst/>
            <a:cxnLst/>
            <a:rect l="l" t="t" r="r" b="b"/>
            <a:pathLst>
              <a:path w="5083745" h="5083745" extrusionOk="0">
                <a:moveTo>
                  <a:pt x="0" y="0"/>
                </a:moveTo>
                <a:lnTo>
                  <a:pt x="5083745" y="0"/>
                </a:lnTo>
                <a:lnTo>
                  <a:pt x="5083745" y="5083745"/>
                </a:lnTo>
                <a:lnTo>
                  <a:pt x="0" y="5083745"/>
                </a:lnTo>
                <a:lnTo>
                  <a:pt x="0" y="0"/>
                </a:lnTo>
                <a:close/>
              </a:path>
            </a:pathLst>
          </a:custGeom>
          <a:blipFill rotWithShape="1">
            <a:blip r:embed="rId4">
              <a:alphaModFix/>
            </a:blip>
            <a:stretch>
              <a:fillRect/>
            </a:stretch>
          </a:blipFill>
          <a:ln>
            <a:noFill/>
          </a:ln>
        </p:spPr>
      </p:sp>
      <p:sp>
        <p:nvSpPr>
          <p:cNvPr id="167" name="Google Shape;167;p16"/>
          <p:cNvSpPr/>
          <p:nvPr/>
        </p:nvSpPr>
        <p:spPr>
          <a:xfrm>
            <a:off x="8812098" y="3504324"/>
            <a:ext cx="3388687" cy="3388687"/>
          </a:xfrm>
          <a:custGeom>
            <a:avLst/>
            <a:gdLst/>
            <a:ahLst/>
            <a:cxnLst/>
            <a:rect l="l" t="t" r="r" b="b"/>
            <a:pathLst>
              <a:path w="5083745" h="5083745" extrusionOk="0">
                <a:moveTo>
                  <a:pt x="0" y="0"/>
                </a:moveTo>
                <a:lnTo>
                  <a:pt x="5083745" y="0"/>
                </a:lnTo>
                <a:lnTo>
                  <a:pt x="5083745" y="5083745"/>
                </a:lnTo>
                <a:lnTo>
                  <a:pt x="0" y="5083745"/>
                </a:lnTo>
                <a:lnTo>
                  <a:pt x="0" y="0"/>
                </a:lnTo>
                <a:close/>
              </a:path>
            </a:pathLst>
          </a:custGeom>
          <a:blipFill rotWithShape="1">
            <a:blip r:embed="rId4">
              <a:alphaModFix/>
            </a:blip>
            <a:stretch>
              <a:fillRect/>
            </a:stretch>
          </a:blipFill>
          <a:ln>
            <a:noFill/>
          </a:ln>
        </p:spPr>
      </p:sp>
      <p:sp>
        <p:nvSpPr>
          <p:cNvPr id="168" name="Google Shape;168;p16"/>
          <p:cNvSpPr/>
          <p:nvPr/>
        </p:nvSpPr>
        <p:spPr>
          <a:xfrm>
            <a:off x="-487399" y="5855694"/>
            <a:ext cx="3169363" cy="605061"/>
          </a:xfrm>
          <a:custGeom>
            <a:avLst/>
            <a:gdLst/>
            <a:ahLst/>
            <a:cxnLst/>
            <a:rect l="l" t="t" r="r" b="b"/>
            <a:pathLst>
              <a:path w="4754711" h="907718" extrusionOk="0">
                <a:moveTo>
                  <a:pt x="0" y="0"/>
                </a:moveTo>
                <a:lnTo>
                  <a:pt x="4754710" y="0"/>
                </a:lnTo>
                <a:lnTo>
                  <a:pt x="4754710" y="907718"/>
                </a:lnTo>
                <a:lnTo>
                  <a:pt x="0" y="907718"/>
                </a:lnTo>
                <a:lnTo>
                  <a:pt x="0" y="0"/>
                </a:lnTo>
                <a:close/>
              </a:path>
            </a:pathLst>
          </a:custGeom>
          <a:blipFill rotWithShape="1">
            <a:blip r:embed="rId5">
              <a:alphaModFix/>
            </a:blip>
            <a:stretch>
              <a:fillRect/>
            </a:stretch>
          </a:blipFill>
          <a:ln>
            <a:noFill/>
          </a:ln>
        </p:spPr>
      </p:sp>
      <p:sp>
        <p:nvSpPr>
          <p:cNvPr id="169" name="Google Shape;169;p16"/>
          <p:cNvSpPr txBox="1"/>
          <p:nvPr/>
        </p:nvSpPr>
        <p:spPr>
          <a:xfrm>
            <a:off x="2381523" y="562304"/>
            <a:ext cx="7428957" cy="1346138"/>
          </a:xfrm>
          <a:prstGeom prst="rect">
            <a:avLst/>
          </a:prstGeom>
          <a:noFill/>
          <a:ln>
            <a:noFill/>
          </a:ln>
        </p:spPr>
        <p:txBody>
          <a:bodyPr spcFirstLastPara="1" wrap="square" lIns="0" tIns="0" rIns="0" bIns="0" anchor="t" anchorCtr="0">
            <a:spAutoFit/>
          </a:bodyPr>
          <a:lstStyle/>
          <a:p>
            <a:pPr marL="0" lvl="1" algn="ctr" defTabSz="609574">
              <a:lnSpc>
                <a:spcPct val="80000"/>
              </a:lnSpc>
              <a:buClr>
                <a:srgbClr val="000000"/>
              </a:buClr>
              <a:defRPr/>
            </a:pPr>
            <a:r>
              <a:rPr lang="en-US" sz="5467" b="1" kern="0">
                <a:solidFill>
                  <a:srgbClr val="1867BE"/>
                </a:solidFill>
                <a:latin typeface="Calibri"/>
                <a:ea typeface="Calibri"/>
                <a:cs typeface="Calibri"/>
                <a:sym typeface="Calibri"/>
              </a:rPr>
              <a:t>Going for Gold with micro:bits</a:t>
            </a:r>
            <a:endParaRPr sz="933" b="1" kern="0">
              <a:solidFill>
                <a:srgbClr val="000000"/>
              </a:solidFill>
              <a:latin typeface="Calibri"/>
              <a:ea typeface="Calibri"/>
              <a:cs typeface="Calibri"/>
              <a:sym typeface="Calibri"/>
            </a:endParaRPr>
          </a:p>
        </p:txBody>
      </p:sp>
      <p:sp>
        <p:nvSpPr>
          <p:cNvPr id="170" name="Google Shape;170;p16"/>
          <p:cNvSpPr/>
          <p:nvPr/>
        </p:nvSpPr>
        <p:spPr>
          <a:xfrm>
            <a:off x="9510039" y="397247"/>
            <a:ext cx="3169363" cy="605061"/>
          </a:xfrm>
          <a:custGeom>
            <a:avLst/>
            <a:gdLst/>
            <a:ahLst/>
            <a:cxnLst/>
            <a:rect l="l" t="t" r="r" b="b"/>
            <a:pathLst>
              <a:path w="4754711" h="907718" extrusionOk="0">
                <a:moveTo>
                  <a:pt x="0" y="0"/>
                </a:moveTo>
                <a:lnTo>
                  <a:pt x="4754710" y="0"/>
                </a:lnTo>
                <a:lnTo>
                  <a:pt x="4754710" y="907718"/>
                </a:lnTo>
                <a:lnTo>
                  <a:pt x="0" y="907718"/>
                </a:lnTo>
                <a:lnTo>
                  <a:pt x="0" y="0"/>
                </a:lnTo>
                <a:close/>
              </a:path>
            </a:pathLst>
          </a:custGeom>
          <a:blipFill rotWithShape="1">
            <a:blip r:embed="rId5">
              <a:alphaModFix/>
            </a:blip>
            <a:stretch>
              <a:fillRect/>
            </a:stretch>
          </a:blipFill>
          <a:ln>
            <a:noFill/>
          </a:ln>
        </p:spPr>
      </p:sp>
      <p:sp>
        <p:nvSpPr>
          <p:cNvPr id="171" name="Google Shape;171;p16"/>
          <p:cNvSpPr/>
          <p:nvPr/>
        </p:nvSpPr>
        <p:spPr>
          <a:xfrm>
            <a:off x="555198" y="541434"/>
            <a:ext cx="1814530" cy="1814530"/>
          </a:xfrm>
          <a:custGeom>
            <a:avLst/>
            <a:gdLst/>
            <a:ahLst/>
            <a:cxnLst/>
            <a:rect l="l" t="t" r="r" b="b"/>
            <a:pathLst>
              <a:path w="2722179" h="2722179" extrusionOk="0">
                <a:moveTo>
                  <a:pt x="0" y="0"/>
                </a:moveTo>
                <a:lnTo>
                  <a:pt x="2722179" y="0"/>
                </a:lnTo>
                <a:lnTo>
                  <a:pt x="2722179" y="2722180"/>
                </a:lnTo>
                <a:lnTo>
                  <a:pt x="0" y="2722180"/>
                </a:lnTo>
                <a:lnTo>
                  <a:pt x="0" y="0"/>
                </a:lnTo>
                <a:close/>
              </a:path>
            </a:pathLst>
          </a:custGeom>
          <a:blipFill rotWithShape="1">
            <a:blip r:embed="rId6">
              <a:alphaModFix/>
            </a:blip>
            <a:stretch>
              <a:fillRect/>
            </a:stretch>
          </a:blipFill>
          <a:ln>
            <a:noFill/>
          </a:ln>
        </p:spPr>
      </p:sp>
      <p:sp>
        <p:nvSpPr>
          <p:cNvPr id="172" name="Google Shape;172;p16"/>
          <p:cNvSpPr/>
          <p:nvPr/>
        </p:nvSpPr>
        <p:spPr>
          <a:xfrm rot="10800000">
            <a:off x="9843568" y="4544638"/>
            <a:ext cx="1814530" cy="1814530"/>
          </a:xfrm>
          <a:custGeom>
            <a:avLst/>
            <a:gdLst/>
            <a:ahLst/>
            <a:cxnLst/>
            <a:rect l="l" t="t" r="r" b="b"/>
            <a:pathLst>
              <a:path w="2722179" h="2722179" extrusionOk="0">
                <a:moveTo>
                  <a:pt x="2722179" y="2722180"/>
                </a:moveTo>
                <a:lnTo>
                  <a:pt x="0" y="2722180"/>
                </a:lnTo>
                <a:lnTo>
                  <a:pt x="0" y="0"/>
                </a:lnTo>
                <a:lnTo>
                  <a:pt x="2722179" y="0"/>
                </a:lnTo>
                <a:lnTo>
                  <a:pt x="2722179" y="2722180"/>
                </a:lnTo>
                <a:close/>
              </a:path>
            </a:pathLst>
          </a:custGeom>
          <a:blipFill rotWithShape="1">
            <a:blip r:embed="rId6">
              <a:alphaModFix/>
            </a:blip>
            <a:stretch>
              <a:fillRect/>
            </a:stretch>
          </a:blipFill>
          <a:ln>
            <a:noFill/>
          </a:ln>
        </p:spPr>
      </p:sp>
      <p:grpSp>
        <p:nvGrpSpPr>
          <p:cNvPr id="173" name="Google Shape;173;p16"/>
          <p:cNvGrpSpPr/>
          <p:nvPr/>
        </p:nvGrpSpPr>
        <p:grpSpPr>
          <a:xfrm>
            <a:off x="4882028" y="2040181"/>
            <a:ext cx="2425601" cy="2354351"/>
            <a:chOff x="-23042" y="66269"/>
            <a:chExt cx="6542159" cy="6349987"/>
          </a:xfrm>
        </p:grpSpPr>
        <p:sp>
          <p:nvSpPr>
            <p:cNvPr id="174" name="Google Shape;174;p16">
              <a:hlinkClick r:id="rId7" action="ppaction://hlinksldjump"/>
            </p:cNvPr>
            <p:cNvSpPr/>
            <p:nvPr/>
          </p:nvSpPr>
          <p:spPr>
            <a:xfrm>
              <a:off x="-23042" y="119185"/>
              <a:ext cx="6542159" cy="6244242"/>
            </a:xfrm>
            <a:custGeom>
              <a:avLst/>
              <a:gdLst/>
              <a:ahLst/>
              <a:cxnLst/>
              <a:rect l="l" t="t" r="r" b="b"/>
              <a:pathLst>
                <a:path w="6542159" h="6244242" extrusionOk="0">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rotWithShape="1">
              <a:blip r:embed="rId8">
                <a:alphaModFix/>
              </a:blip>
              <a:stretch>
                <a:fillRect l="222" t="-257" r="222" b="-257"/>
              </a:stretch>
            </a:blipFill>
            <a:ln>
              <a:noFill/>
            </a:ln>
          </p:spPr>
          <p:txBody>
            <a:bodyPr spcFirstLastPara="1" wrap="square" lIns="60941" tIns="60941" rIns="60941" bIns="60941" anchor="ctr" anchorCtr="0">
              <a:noAutofit/>
            </a:bodyPr>
            <a:lstStyle/>
            <a:p>
              <a:pPr defTabSz="609574">
                <a:buClr>
                  <a:srgbClr val="000000"/>
                </a:buClr>
                <a:defRPr/>
              </a:pPr>
              <a:endParaRPr sz="933" kern="0">
                <a:solidFill>
                  <a:srgbClr val="000000"/>
                </a:solidFill>
                <a:latin typeface="Arial"/>
                <a:cs typeface="Arial"/>
                <a:sym typeface="Arial"/>
              </a:endParaRPr>
            </a:p>
          </p:txBody>
        </p:sp>
        <p:sp>
          <p:nvSpPr>
            <p:cNvPr id="175" name="Google Shape;175;p16">
              <a:hlinkClick r:id="rId7" action="ppaction://hlinksldjump"/>
            </p:cNvPr>
            <p:cNvSpPr/>
            <p:nvPr/>
          </p:nvSpPr>
          <p:spPr>
            <a:xfrm>
              <a:off x="73038" y="66269"/>
              <a:ext cx="6350000" cy="6349987"/>
            </a:xfrm>
            <a:custGeom>
              <a:avLst/>
              <a:gdLst/>
              <a:ahLst/>
              <a:cxnLst/>
              <a:rect l="l" t="t" r="r" b="b"/>
              <a:pathLst>
                <a:path w="6350000" h="6349987" extrusionOk="0">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1867BE"/>
            </a:solidFill>
            <a:ln>
              <a:noFill/>
            </a:ln>
          </p:spPr>
          <p:txBody>
            <a:bodyPr spcFirstLastPara="1" wrap="square" lIns="60941" tIns="60941" rIns="60941" bIns="60941" anchor="ctr" anchorCtr="0">
              <a:noAutofit/>
            </a:bodyPr>
            <a:lstStyle/>
            <a:p>
              <a:pPr defTabSz="609574">
                <a:buClr>
                  <a:srgbClr val="000000"/>
                </a:buClr>
                <a:defRPr/>
              </a:pPr>
              <a:endParaRPr sz="933" kern="0">
                <a:solidFill>
                  <a:srgbClr val="000000"/>
                </a:solidFill>
                <a:latin typeface="Arial"/>
                <a:cs typeface="Arial"/>
                <a:sym typeface="Arial"/>
              </a:endParaRPr>
            </a:p>
          </p:txBody>
        </p:sp>
      </p:grpSp>
      <p:grpSp>
        <p:nvGrpSpPr>
          <p:cNvPr id="176" name="Google Shape;176;p16"/>
          <p:cNvGrpSpPr/>
          <p:nvPr/>
        </p:nvGrpSpPr>
        <p:grpSpPr>
          <a:xfrm>
            <a:off x="1129293" y="2430848"/>
            <a:ext cx="2589387" cy="2513327"/>
            <a:chOff x="-23042" y="66269"/>
            <a:chExt cx="6542159" cy="6349987"/>
          </a:xfrm>
        </p:grpSpPr>
        <p:sp>
          <p:nvSpPr>
            <p:cNvPr id="177" name="Google Shape;177;p16"/>
            <p:cNvSpPr/>
            <p:nvPr/>
          </p:nvSpPr>
          <p:spPr>
            <a:xfrm>
              <a:off x="-23042" y="119185"/>
              <a:ext cx="6542159" cy="6244242"/>
            </a:xfrm>
            <a:custGeom>
              <a:avLst/>
              <a:gdLst/>
              <a:ahLst/>
              <a:cxnLst/>
              <a:rect l="l" t="t" r="r" b="b"/>
              <a:pathLst>
                <a:path w="6542159" h="6244242" extrusionOk="0">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rotWithShape="1">
              <a:blip r:embed="rId9">
                <a:alphaModFix/>
              </a:blip>
              <a:stretch>
                <a:fillRect l="-1940" r="-1939"/>
              </a:stretch>
            </a:blipFill>
            <a:ln>
              <a:noFill/>
            </a:ln>
          </p:spPr>
          <p:txBody>
            <a:bodyPr spcFirstLastPara="1" wrap="square" lIns="60941" tIns="60941" rIns="60941" bIns="60941" anchor="ctr" anchorCtr="0">
              <a:noAutofit/>
            </a:bodyPr>
            <a:lstStyle/>
            <a:p>
              <a:pPr defTabSz="609574">
                <a:buClr>
                  <a:srgbClr val="000000"/>
                </a:buClr>
                <a:defRPr/>
              </a:pPr>
              <a:endParaRPr sz="933" kern="0">
                <a:solidFill>
                  <a:srgbClr val="000000"/>
                </a:solidFill>
                <a:latin typeface="Arial"/>
                <a:cs typeface="Arial"/>
                <a:sym typeface="Arial"/>
              </a:endParaRPr>
            </a:p>
          </p:txBody>
        </p:sp>
        <p:sp>
          <p:nvSpPr>
            <p:cNvPr id="178" name="Google Shape;178;p16"/>
            <p:cNvSpPr/>
            <p:nvPr/>
          </p:nvSpPr>
          <p:spPr>
            <a:xfrm>
              <a:off x="73038" y="66269"/>
              <a:ext cx="6350000" cy="6349987"/>
            </a:xfrm>
            <a:custGeom>
              <a:avLst/>
              <a:gdLst/>
              <a:ahLst/>
              <a:cxnLst/>
              <a:rect l="l" t="t" r="r" b="b"/>
              <a:pathLst>
                <a:path w="6350000" h="6349987" extrusionOk="0">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1867BE"/>
            </a:solidFill>
            <a:ln>
              <a:noFill/>
            </a:ln>
          </p:spPr>
          <p:txBody>
            <a:bodyPr spcFirstLastPara="1" wrap="square" lIns="60941" tIns="60941" rIns="60941" bIns="60941" anchor="ctr" anchorCtr="0">
              <a:noAutofit/>
            </a:bodyPr>
            <a:lstStyle/>
            <a:p>
              <a:pPr defTabSz="609574">
                <a:buClr>
                  <a:srgbClr val="000000"/>
                </a:buClr>
                <a:defRPr/>
              </a:pPr>
              <a:endParaRPr sz="933" kern="0">
                <a:solidFill>
                  <a:srgbClr val="000000"/>
                </a:solidFill>
                <a:latin typeface="Arial"/>
                <a:cs typeface="Arial"/>
                <a:sym typeface="Arial"/>
              </a:endParaRPr>
            </a:p>
          </p:txBody>
        </p:sp>
      </p:grpSp>
      <p:grpSp>
        <p:nvGrpSpPr>
          <p:cNvPr id="179" name="Google Shape;179;p16"/>
          <p:cNvGrpSpPr/>
          <p:nvPr/>
        </p:nvGrpSpPr>
        <p:grpSpPr>
          <a:xfrm>
            <a:off x="8399046" y="2432575"/>
            <a:ext cx="2589387" cy="2513327"/>
            <a:chOff x="-23042" y="66269"/>
            <a:chExt cx="6542159" cy="6349987"/>
          </a:xfrm>
        </p:grpSpPr>
        <p:sp>
          <p:nvSpPr>
            <p:cNvPr id="180" name="Google Shape;180;p16">
              <a:hlinkClick r:id="rId10" action="ppaction://hlinksldjump"/>
            </p:cNvPr>
            <p:cNvSpPr/>
            <p:nvPr/>
          </p:nvSpPr>
          <p:spPr>
            <a:xfrm>
              <a:off x="-23042" y="119185"/>
              <a:ext cx="6542159" cy="6244242"/>
            </a:xfrm>
            <a:custGeom>
              <a:avLst/>
              <a:gdLst/>
              <a:ahLst/>
              <a:cxnLst/>
              <a:rect l="l" t="t" r="r" b="b"/>
              <a:pathLst>
                <a:path w="6542159" h="6244242" extrusionOk="0">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rotWithShape="1">
              <a:blip r:embed="rId11">
                <a:alphaModFix/>
              </a:blip>
              <a:stretch>
                <a:fillRect l="-1459" r="-1459"/>
              </a:stretch>
            </a:blipFill>
            <a:ln>
              <a:noFill/>
            </a:ln>
          </p:spPr>
          <p:txBody>
            <a:bodyPr spcFirstLastPara="1" wrap="square" lIns="60941" tIns="60941" rIns="60941" bIns="60941" anchor="ctr" anchorCtr="0">
              <a:noAutofit/>
            </a:bodyPr>
            <a:lstStyle/>
            <a:p>
              <a:pPr defTabSz="609574">
                <a:buClr>
                  <a:srgbClr val="000000"/>
                </a:buClr>
                <a:defRPr/>
              </a:pPr>
              <a:endParaRPr sz="933" kern="0">
                <a:solidFill>
                  <a:srgbClr val="000000"/>
                </a:solidFill>
                <a:latin typeface="Arial"/>
                <a:cs typeface="Arial"/>
                <a:sym typeface="Arial"/>
              </a:endParaRPr>
            </a:p>
          </p:txBody>
        </p:sp>
        <p:sp>
          <p:nvSpPr>
            <p:cNvPr id="181" name="Google Shape;181;p16">
              <a:hlinkClick r:id="rId10" action="ppaction://hlinksldjump"/>
            </p:cNvPr>
            <p:cNvSpPr/>
            <p:nvPr/>
          </p:nvSpPr>
          <p:spPr>
            <a:xfrm>
              <a:off x="73038" y="66269"/>
              <a:ext cx="6350000" cy="6349987"/>
            </a:xfrm>
            <a:custGeom>
              <a:avLst/>
              <a:gdLst/>
              <a:ahLst/>
              <a:cxnLst/>
              <a:rect l="l" t="t" r="r" b="b"/>
              <a:pathLst>
                <a:path w="6350000" h="6349987" extrusionOk="0">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1867BE"/>
            </a:solidFill>
            <a:ln>
              <a:noFill/>
            </a:ln>
          </p:spPr>
          <p:txBody>
            <a:bodyPr spcFirstLastPara="1" wrap="square" lIns="60941" tIns="60941" rIns="60941" bIns="60941" anchor="ctr" anchorCtr="0">
              <a:noAutofit/>
            </a:bodyPr>
            <a:lstStyle/>
            <a:p>
              <a:pPr defTabSz="609574">
                <a:buClr>
                  <a:srgbClr val="000000"/>
                </a:buClr>
                <a:defRPr/>
              </a:pPr>
              <a:endParaRPr sz="933" kern="0">
                <a:solidFill>
                  <a:srgbClr val="000000"/>
                </a:solidFill>
                <a:latin typeface="Arial"/>
                <a:cs typeface="Arial"/>
                <a:sym typeface="Arial"/>
              </a:endParaRPr>
            </a:p>
          </p:txBody>
        </p:sp>
      </p:grpSp>
      <p:sp>
        <p:nvSpPr>
          <p:cNvPr id="182" name="Google Shape;182;p16"/>
          <p:cNvSpPr txBox="1"/>
          <p:nvPr/>
        </p:nvSpPr>
        <p:spPr>
          <a:xfrm>
            <a:off x="4387810" y="4526097"/>
            <a:ext cx="3414120" cy="410433"/>
          </a:xfrm>
          <a:prstGeom prst="rect">
            <a:avLst/>
          </a:prstGeom>
          <a:noFill/>
          <a:ln>
            <a:noFill/>
          </a:ln>
        </p:spPr>
        <p:txBody>
          <a:bodyPr spcFirstLastPara="1" wrap="square" lIns="0" tIns="0" rIns="0" bIns="0" anchor="t" anchorCtr="0">
            <a:spAutoFit/>
          </a:bodyPr>
          <a:lstStyle/>
          <a:p>
            <a:pPr algn="ctr" defTabSz="609574">
              <a:buClr>
                <a:srgbClr val="000000"/>
              </a:buClr>
              <a:defRPr/>
            </a:pPr>
            <a:r>
              <a:rPr lang="en-US" sz="2667" b="1" kern="0">
                <a:solidFill>
                  <a:srgbClr val="005293"/>
                </a:solidFill>
                <a:latin typeface="Calibri"/>
                <a:ea typeface="Calibri"/>
                <a:cs typeface="Calibri"/>
                <a:sym typeface="Calibri"/>
              </a:rPr>
              <a:t>Silver</a:t>
            </a:r>
            <a:endParaRPr sz="2667" b="1" kern="0">
              <a:solidFill>
                <a:srgbClr val="005293"/>
              </a:solidFill>
              <a:latin typeface="Calibri"/>
              <a:ea typeface="Calibri"/>
              <a:cs typeface="Calibri"/>
              <a:sym typeface="Calibri"/>
            </a:endParaRPr>
          </a:p>
        </p:txBody>
      </p:sp>
      <p:sp>
        <p:nvSpPr>
          <p:cNvPr id="183" name="Google Shape;183;p16"/>
          <p:cNvSpPr txBox="1"/>
          <p:nvPr/>
        </p:nvSpPr>
        <p:spPr>
          <a:xfrm>
            <a:off x="662711" y="5050097"/>
            <a:ext cx="3414120" cy="410433"/>
          </a:xfrm>
          <a:prstGeom prst="rect">
            <a:avLst/>
          </a:prstGeom>
          <a:noFill/>
          <a:ln>
            <a:noFill/>
          </a:ln>
        </p:spPr>
        <p:txBody>
          <a:bodyPr spcFirstLastPara="1" wrap="square" lIns="0" tIns="0" rIns="0" bIns="0" anchor="t" anchorCtr="0">
            <a:spAutoFit/>
          </a:bodyPr>
          <a:lstStyle/>
          <a:p>
            <a:pPr algn="ctr" defTabSz="609574">
              <a:buClr>
                <a:srgbClr val="000000"/>
              </a:buClr>
              <a:defRPr/>
            </a:pPr>
            <a:r>
              <a:rPr lang="en-US" sz="2667" b="1" kern="0">
                <a:solidFill>
                  <a:srgbClr val="005293"/>
                </a:solidFill>
                <a:latin typeface="Calibri"/>
                <a:ea typeface="Calibri"/>
                <a:cs typeface="Calibri"/>
                <a:sym typeface="Calibri"/>
              </a:rPr>
              <a:t>Bronze</a:t>
            </a:r>
            <a:endParaRPr sz="1400" b="1" kern="0">
              <a:solidFill>
                <a:srgbClr val="005293"/>
              </a:solidFill>
              <a:latin typeface="Calibri"/>
              <a:ea typeface="Calibri"/>
              <a:cs typeface="Calibri"/>
              <a:sym typeface="Calibri"/>
            </a:endParaRPr>
          </a:p>
        </p:txBody>
      </p:sp>
      <p:sp>
        <p:nvSpPr>
          <p:cNvPr id="184" name="Google Shape;184;p16"/>
          <p:cNvSpPr txBox="1"/>
          <p:nvPr/>
        </p:nvSpPr>
        <p:spPr>
          <a:xfrm>
            <a:off x="7968279" y="5050095"/>
            <a:ext cx="3414120" cy="410433"/>
          </a:xfrm>
          <a:prstGeom prst="rect">
            <a:avLst/>
          </a:prstGeom>
          <a:noFill/>
          <a:ln>
            <a:noFill/>
          </a:ln>
        </p:spPr>
        <p:txBody>
          <a:bodyPr spcFirstLastPara="1" wrap="square" lIns="0" tIns="0" rIns="0" bIns="0" anchor="t" anchorCtr="0">
            <a:spAutoFit/>
          </a:bodyPr>
          <a:lstStyle/>
          <a:p>
            <a:pPr algn="ctr" defTabSz="609574">
              <a:buClr>
                <a:srgbClr val="000000"/>
              </a:buClr>
              <a:defRPr/>
            </a:pPr>
            <a:r>
              <a:rPr lang="en-US" sz="2667" b="1" kern="0">
                <a:solidFill>
                  <a:srgbClr val="005293"/>
                </a:solidFill>
                <a:latin typeface="Calibri"/>
                <a:ea typeface="Calibri"/>
                <a:cs typeface="Calibri"/>
                <a:sym typeface="Calibri"/>
              </a:rPr>
              <a:t>Gold</a:t>
            </a:r>
            <a:endParaRPr sz="1400" b="1" kern="0">
              <a:solidFill>
                <a:srgbClr val="005293"/>
              </a:solidFill>
              <a:latin typeface="Calibri"/>
              <a:ea typeface="Calibri"/>
              <a:cs typeface="Calibri"/>
              <a:sym typeface="Calibri"/>
            </a:endParaRPr>
          </a:p>
        </p:txBody>
      </p:sp>
      <p:sp>
        <p:nvSpPr>
          <p:cNvPr id="185" name="Google Shape;185;p16"/>
          <p:cNvSpPr txBox="1"/>
          <p:nvPr/>
        </p:nvSpPr>
        <p:spPr>
          <a:xfrm>
            <a:off x="2684975" y="5553943"/>
            <a:ext cx="6822042" cy="669158"/>
          </a:xfrm>
          <a:prstGeom prst="rect">
            <a:avLst/>
          </a:prstGeom>
          <a:noFill/>
          <a:ln>
            <a:noFill/>
          </a:ln>
        </p:spPr>
        <p:txBody>
          <a:bodyPr spcFirstLastPara="1" wrap="square" lIns="0" tIns="0" rIns="0" bIns="0" anchor="t" anchorCtr="0">
            <a:spAutoFit/>
          </a:bodyPr>
          <a:lstStyle/>
          <a:p>
            <a:pPr algn="ctr" defTabSz="609574">
              <a:buClr>
                <a:srgbClr val="000000"/>
              </a:buClr>
              <a:defRPr/>
            </a:pPr>
            <a:r>
              <a:rPr lang="en-US" sz="2174" b="1" kern="0">
                <a:solidFill>
                  <a:srgbClr val="005293"/>
                </a:solidFill>
                <a:latin typeface="Calibri"/>
                <a:ea typeface="Calibri"/>
                <a:cs typeface="Calibri"/>
                <a:sym typeface="Calibri"/>
              </a:rPr>
              <a:t>Click on the badges above to explore all lessons </a:t>
            </a:r>
            <a:endParaRPr sz="933" b="1" kern="0">
              <a:solidFill>
                <a:srgbClr val="000000"/>
              </a:solidFill>
              <a:latin typeface="Calibri"/>
              <a:ea typeface="Calibri"/>
              <a:cs typeface="Calibri"/>
              <a:sym typeface="Calibri"/>
            </a:endParaRPr>
          </a:p>
          <a:p>
            <a:pPr algn="ctr" defTabSz="609574">
              <a:buClr>
                <a:srgbClr val="000000"/>
              </a:buClr>
              <a:defRPr/>
            </a:pPr>
            <a:r>
              <a:rPr lang="en-US" sz="2174" b="1" kern="0">
                <a:solidFill>
                  <a:srgbClr val="005293"/>
                </a:solidFill>
                <a:latin typeface="Calibri"/>
                <a:ea typeface="Calibri"/>
                <a:cs typeface="Calibri"/>
                <a:sym typeface="Calibri"/>
              </a:rPr>
              <a:t>related to that level.</a:t>
            </a:r>
            <a:endParaRPr sz="933" b="1" kern="0">
              <a:solidFill>
                <a:srgbClr val="000000"/>
              </a:solidFill>
              <a:latin typeface="Calibri"/>
              <a:ea typeface="Calibri"/>
              <a:cs typeface="Calibri"/>
              <a:sym typeface="Calibri"/>
            </a:endParaRPr>
          </a:p>
        </p:txBody>
      </p:sp>
      <p:sp>
        <p:nvSpPr>
          <p:cNvPr id="186" name="Google Shape;186;p16"/>
          <p:cNvSpPr/>
          <p:nvPr/>
        </p:nvSpPr>
        <p:spPr>
          <a:xfrm>
            <a:off x="4734263" y="6316568"/>
            <a:ext cx="2395767" cy="477097"/>
          </a:xfrm>
          <a:custGeom>
            <a:avLst/>
            <a:gdLst/>
            <a:ahLst/>
            <a:cxnLst/>
            <a:rect l="l" t="t" r="r" b="b"/>
            <a:pathLst>
              <a:path w="3594155" h="715746" extrusionOk="0">
                <a:moveTo>
                  <a:pt x="0" y="0"/>
                </a:moveTo>
                <a:lnTo>
                  <a:pt x="3594155" y="0"/>
                </a:lnTo>
                <a:lnTo>
                  <a:pt x="3594155" y="715745"/>
                </a:lnTo>
                <a:lnTo>
                  <a:pt x="0" y="715745"/>
                </a:lnTo>
                <a:lnTo>
                  <a:pt x="0" y="0"/>
                </a:lnTo>
                <a:close/>
              </a:path>
            </a:pathLst>
          </a:custGeom>
          <a:blipFill rotWithShape="1">
            <a:blip r:embed="rId12">
              <a:alphaModFix/>
            </a:blip>
            <a:stretch>
              <a:fillRect/>
            </a:stretch>
          </a:blipFill>
          <a:ln>
            <a:noFill/>
          </a:ln>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7"/>
          <p:cNvSpPr txBox="1"/>
          <p:nvPr/>
        </p:nvSpPr>
        <p:spPr>
          <a:xfrm>
            <a:off x="1649514" y="330636"/>
            <a:ext cx="8892952" cy="796180"/>
          </a:xfrm>
          <a:prstGeom prst="rect">
            <a:avLst/>
          </a:prstGeom>
          <a:noFill/>
          <a:ln>
            <a:noFill/>
          </a:ln>
        </p:spPr>
        <p:txBody>
          <a:bodyPr spcFirstLastPara="1" wrap="square" lIns="0" tIns="0" rIns="0" bIns="0" anchor="t" anchorCtr="0">
            <a:spAutoFit/>
          </a:bodyPr>
          <a:lstStyle/>
          <a:p>
            <a:pPr marL="0" lvl="1" algn="ctr" defTabSz="609574">
              <a:lnSpc>
                <a:spcPct val="80000"/>
              </a:lnSpc>
              <a:buClr>
                <a:srgbClr val="000000"/>
              </a:buClr>
              <a:defRPr/>
            </a:pPr>
            <a:r>
              <a:rPr lang="en-US" sz="6467" b="1" kern="0">
                <a:solidFill>
                  <a:srgbClr val="1867BE"/>
                </a:solidFill>
                <a:latin typeface="Calibri"/>
                <a:ea typeface="Calibri"/>
                <a:cs typeface="Calibri"/>
                <a:sym typeface="Calibri"/>
              </a:rPr>
              <a:t>BRONZE LEVEL</a:t>
            </a:r>
            <a:endParaRPr sz="1400" b="1" kern="0">
              <a:solidFill>
                <a:srgbClr val="000000"/>
              </a:solidFill>
              <a:latin typeface="Calibri"/>
              <a:ea typeface="Calibri"/>
              <a:cs typeface="Calibri"/>
              <a:sym typeface="Calibri"/>
            </a:endParaRPr>
          </a:p>
        </p:txBody>
      </p:sp>
      <p:grpSp>
        <p:nvGrpSpPr>
          <p:cNvPr id="192" name="Google Shape;192;p17"/>
          <p:cNvGrpSpPr/>
          <p:nvPr/>
        </p:nvGrpSpPr>
        <p:grpSpPr>
          <a:xfrm>
            <a:off x="682868" y="177985"/>
            <a:ext cx="1048074" cy="1017288"/>
            <a:chOff x="-23042" y="66269"/>
            <a:chExt cx="6542159" cy="6349987"/>
          </a:xfrm>
        </p:grpSpPr>
        <p:sp>
          <p:nvSpPr>
            <p:cNvPr id="193" name="Google Shape;193;p17"/>
            <p:cNvSpPr/>
            <p:nvPr/>
          </p:nvSpPr>
          <p:spPr>
            <a:xfrm>
              <a:off x="-23042" y="119185"/>
              <a:ext cx="6542159" cy="6244242"/>
            </a:xfrm>
            <a:custGeom>
              <a:avLst/>
              <a:gdLst/>
              <a:ahLst/>
              <a:cxnLst/>
              <a:rect l="l" t="t" r="r" b="b"/>
              <a:pathLst>
                <a:path w="6542159" h="6244242" extrusionOk="0">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rotWithShape="1">
              <a:blip r:embed="rId3">
                <a:alphaModFix/>
              </a:blip>
              <a:stretch>
                <a:fillRect l="-1940" r="-1939"/>
              </a:stretch>
            </a:blipFill>
            <a:ln>
              <a:noFill/>
            </a:ln>
          </p:spPr>
          <p:txBody>
            <a:bodyPr spcFirstLastPara="1" wrap="square" lIns="60941" tIns="60941" rIns="60941" bIns="60941" anchor="ctr" anchorCtr="0">
              <a:noAutofit/>
            </a:bodyPr>
            <a:lstStyle/>
            <a:p>
              <a:pPr defTabSz="609574">
                <a:buClr>
                  <a:srgbClr val="000000"/>
                </a:buClr>
                <a:defRPr/>
              </a:pPr>
              <a:endParaRPr sz="933" kern="0">
                <a:solidFill>
                  <a:srgbClr val="000000"/>
                </a:solidFill>
                <a:latin typeface="Arial"/>
                <a:cs typeface="Arial"/>
                <a:sym typeface="Arial"/>
              </a:endParaRPr>
            </a:p>
          </p:txBody>
        </p:sp>
        <p:sp>
          <p:nvSpPr>
            <p:cNvPr id="194" name="Google Shape;194;p17"/>
            <p:cNvSpPr/>
            <p:nvPr/>
          </p:nvSpPr>
          <p:spPr>
            <a:xfrm>
              <a:off x="73038" y="66269"/>
              <a:ext cx="6350000" cy="6349987"/>
            </a:xfrm>
            <a:custGeom>
              <a:avLst/>
              <a:gdLst/>
              <a:ahLst/>
              <a:cxnLst/>
              <a:rect l="l" t="t" r="r" b="b"/>
              <a:pathLst>
                <a:path w="6350000" h="6349987" extrusionOk="0">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1867BE"/>
            </a:solidFill>
            <a:ln>
              <a:noFill/>
            </a:ln>
          </p:spPr>
          <p:txBody>
            <a:bodyPr spcFirstLastPara="1" wrap="square" lIns="60941" tIns="60941" rIns="60941" bIns="60941" anchor="ctr" anchorCtr="0">
              <a:noAutofit/>
            </a:bodyPr>
            <a:lstStyle/>
            <a:p>
              <a:pPr defTabSz="609574">
                <a:buClr>
                  <a:srgbClr val="000000"/>
                </a:buClr>
                <a:defRPr/>
              </a:pPr>
              <a:endParaRPr sz="933" kern="0">
                <a:solidFill>
                  <a:srgbClr val="000000"/>
                </a:solidFill>
                <a:latin typeface="Arial"/>
                <a:cs typeface="Arial"/>
                <a:sym typeface="Arial"/>
              </a:endParaRPr>
            </a:p>
          </p:txBody>
        </p:sp>
      </p:grpSp>
      <p:grpSp>
        <p:nvGrpSpPr>
          <p:cNvPr id="195" name="Google Shape;195;p17"/>
          <p:cNvGrpSpPr/>
          <p:nvPr/>
        </p:nvGrpSpPr>
        <p:grpSpPr>
          <a:xfrm>
            <a:off x="10538796" y="177985"/>
            <a:ext cx="1048074" cy="1017288"/>
            <a:chOff x="-23042" y="66269"/>
            <a:chExt cx="6542159" cy="6349987"/>
          </a:xfrm>
        </p:grpSpPr>
        <p:sp>
          <p:nvSpPr>
            <p:cNvPr id="196" name="Google Shape;196;p17"/>
            <p:cNvSpPr/>
            <p:nvPr/>
          </p:nvSpPr>
          <p:spPr>
            <a:xfrm>
              <a:off x="-23042" y="119185"/>
              <a:ext cx="6542159" cy="6244242"/>
            </a:xfrm>
            <a:custGeom>
              <a:avLst/>
              <a:gdLst/>
              <a:ahLst/>
              <a:cxnLst/>
              <a:rect l="l" t="t" r="r" b="b"/>
              <a:pathLst>
                <a:path w="6542159" h="6244242" extrusionOk="0">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rotWithShape="1">
              <a:blip r:embed="rId3">
                <a:alphaModFix/>
              </a:blip>
              <a:stretch>
                <a:fillRect l="-1940" r="-1939"/>
              </a:stretch>
            </a:blipFill>
            <a:ln>
              <a:noFill/>
            </a:ln>
          </p:spPr>
          <p:txBody>
            <a:bodyPr spcFirstLastPara="1" wrap="square" lIns="60941" tIns="60941" rIns="60941" bIns="60941" anchor="ctr" anchorCtr="0">
              <a:noAutofit/>
            </a:bodyPr>
            <a:lstStyle/>
            <a:p>
              <a:pPr defTabSz="609574">
                <a:buClr>
                  <a:srgbClr val="000000"/>
                </a:buClr>
                <a:defRPr/>
              </a:pPr>
              <a:endParaRPr sz="933" kern="0">
                <a:solidFill>
                  <a:srgbClr val="000000"/>
                </a:solidFill>
                <a:latin typeface="Arial"/>
                <a:cs typeface="Arial"/>
                <a:sym typeface="Arial"/>
              </a:endParaRPr>
            </a:p>
          </p:txBody>
        </p:sp>
        <p:sp>
          <p:nvSpPr>
            <p:cNvPr id="197" name="Google Shape;197;p17"/>
            <p:cNvSpPr/>
            <p:nvPr/>
          </p:nvSpPr>
          <p:spPr>
            <a:xfrm>
              <a:off x="73038" y="66269"/>
              <a:ext cx="6350000" cy="6349987"/>
            </a:xfrm>
            <a:custGeom>
              <a:avLst/>
              <a:gdLst/>
              <a:ahLst/>
              <a:cxnLst/>
              <a:rect l="l" t="t" r="r" b="b"/>
              <a:pathLst>
                <a:path w="6350000" h="6349987" extrusionOk="0">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1867BE"/>
            </a:solidFill>
            <a:ln>
              <a:noFill/>
            </a:ln>
          </p:spPr>
          <p:txBody>
            <a:bodyPr spcFirstLastPara="1" wrap="square" lIns="60941" tIns="60941" rIns="60941" bIns="60941" anchor="ctr" anchorCtr="0">
              <a:noAutofit/>
            </a:bodyPr>
            <a:lstStyle/>
            <a:p>
              <a:pPr defTabSz="609574">
                <a:buClr>
                  <a:srgbClr val="000000"/>
                </a:buClr>
                <a:defRPr/>
              </a:pPr>
              <a:endParaRPr sz="933" kern="0">
                <a:solidFill>
                  <a:srgbClr val="000000"/>
                </a:solidFill>
                <a:latin typeface="Arial"/>
                <a:cs typeface="Arial"/>
                <a:sym typeface="Arial"/>
              </a:endParaRPr>
            </a:p>
          </p:txBody>
        </p:sp>
      </p:grpSp>
      <p:sp>
        <p:nvSpPr>
          <p:cNvPr id="198" name="Google Shape;198;p17"/>
          <p:cNvSpPr/>
          <p:nvPr/>
        </p:nvSpPr>
        <p:spPr>
          <a:xfrm>
            <a:off x="226324" y="1454020"/>
            <a:ext cx="2068510" cy="615443"/>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4">
              <a:alphaModFix/>
            </a:blip>
            <a:stretch>
              <a:fillRect/>
            </a:stretch>
          </a:blipFill>
          <a:ln>
            <a:noFill/>
          </a:ln>
        </p:spPr>
      </p:sp>
      <p:sp>
        <p:nvSpPr>
          <p:cNvPr id="199" name="Google Shape;199;p17"/>
          <p:cNvSpPr/>
          <p:nvPr/>
        </p:nvSpPr>
        <p:spPr>
          <a:xfrm>
            <a:off x="2644036" y="1454020"/>
            <a:ext cx="2068510" cy="615443"/>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4">
              <a:alphaModFix/>
            </a:blip>
            <a:stretch>
              <a:fillRect/>
            </a:stretch>
          </a:blipFill>
          <a:ln>
            <a:noFill/>
          </a:ln>
        </p:spPr>
      </p:sp>
      <p:sp>
        <p:nvSpPr>
          <p:cNvPr id="200" name="Google Shape;200;p17"/>
          <p:cNvSpPr/>
          <p:nvPr/>
        </p:nvSpPr>
        <p:spPr>
          <a:xfrm>
            <a:off x="5061746" y="1454020"/>
            <a:ext cx="2068510" cy="615443"/>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4">
              <a:alphaModFix/>
            </a:blip>
            <a:stretch>
              <a:fillRect/>
            </a:stretch>
          </a:blipFill>
          <a:ln>
            <a:noFill/>
          </a:ln>
        </p:spPr>
      </p:sp>
      <p:sp>
        <p:nvSpPr>
          <p:cNvPr id="201" name="Google Shape;201;p17"/>
          <p:cNvSpPr/>
          <p:nvPr/>
        </p:nvSpPr>
        <p:spPr>
          <a:xfrm>
            <a:off x="7545416" y="1454020"/>
            <a:ext cx="2068510" cy="615443"/>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4">
              <a:alphaModFix/>
            </a:blip>
            <a:stretch>
              <a:fillRect/>
            </a:stretch>
          </a:blipFill>
          <a:ln>
            <a:noFill/>
          </a:ln>
        </p:spPr>
      </p:sp>
      <p:sp>
        <p:nvSpPr>
          <p:cNvPr id="202" name="Google Shape;202;p17"/>
          <p:cNvSpPr/>
          <p:nvPr/>
        </p:nvSpPr>
        <p:spPr>
          <a:xfrm>
            <a:off x="10029083" y="1454020"/>
            <a:ext cx="2068510" cy="615443"/>
          </a:xfrm>
          <a:custGeom>
            <a:avLst/>
            <a:gdLst/>
            <a:ahLst/>
            <a:cxnLst/>
            <a:rect l="l" t="t" r="r" b="b"/>
            <a:pathLst>
              <a:path w="3103200" h="923294" extrusionOk="0">
                <a:moveTo>
                  <a:pt x="0" y="0"/>
                </a:moveTo>
                <a:lnTo>
                  <a:pt x="3103201" y="0"/>
                </a:lnTo>
                <a:lnTo>
                  <a:pt x="3103201" y="923294"/>
                </a:lnTo>
                <a:lnTo>
                  <a:pt x="0" y="923294"/>
                </a:lnTo>
                <a:lnTo>
                  <a:pt x="0" y="0"/>
                </a:lnTo>
                <a:close/>
              </a:path>
            </a:pathLst>
          </a:custGeom>
          <a:blipFill rotWithShape="1">
            <a:blip r:embed="rId4">
              <a:alphaModFix/>
            </a:blip>
            <a:stretch>
              <a:fillRect/>
            </a:stretch>
          </a:blipFill>
          <a:ln>
            <a:noFill/>
          </a:ln>
        </p:spPr>
      </p:sp>
      <p:cxnSp>
        <p:nvCxnSpPr>
          <p:cNvPr id="203" name="Google Shape;203;p17"/>
          <p:cNvCxnSpPr/>
          <p:nvPr/>
        </p:nvCxnSpPr>
        <p:spPr>
          <a:xfrm>
            <a:off x="2472439" y="1205004"/>
            <a:ext cx="0" cy="5333420"/>
          </a:xfrm>
          <a:prstGeom prst="straightConnector1">
            <a:avLst/>
          </a:prstGeom>
          <a:noFill/>
          <a:ln w="38100" cap="flat" cmpd="sng">
            <a:solidFill>
              <a:srgbClr val="005293"/>
            </a:solidFill>
            <a:prstDash val="solid"/>
            <a:round/>
            <a:headEnd type="none" w="sm" len="sm"/>
            <a:tailEnd type="none" w="sm" len="sm"/>
          </a:ln>
        </p:spPr>
      </p:cxnSp>
      <p:cxnSp>
        <p:nvCxnSpPr>
          <p:cNvPr id="204" name="Google Shape;204;p17"/>
          <p:cNvCxnSpPr/>
          <p:nvPr/>
        </p:nvCxnSpPr>
        <p:spPr>
          <a:xfrm>
            <a:off x="4896199" y="1205004"/>
            <a:ext cx="0" cy="5333420"/>
          </a:xfrm>
          <a:prstGeom prst="straightConnector1">
            <a:avLst/>
          </a:prstGeom>
          <a:noFill/>
          <a:ln w="38100" cap="flat" cmpd="sng">
            <a:solidFill>
              <a:srgbClr val="005293"/>
            </a:solidFill>
            <a:prstDash val="solid"/>
            <a:round/>
            <a:headEnd type="none" w="sm" len="sm"/>
            <a:tailEnd type="none" w="sm" len="sm"/>
          </a:ln>
        </p:spPr>
      </p:cxnSp>
      <p:cxnSp>
        <p:nvCxnSpPr>
          <p:cNvPr id="205" name="Google Shape;205;p17"/>
          <p:cNvCxnSpPr/>
          <p:nvPr/>
        </p:nvCxnSpPr>
        <p:spPr>
          <a:xfrm>
            <a:off x="7354976" y="1205004"/>
            <a:ext cx="0" cy="5333420"/>
          </a:xfrm>
          <a:prstGeom prst="straightConnector1">
            <a:avLst/>
          </a:prstGeom>
          <a:noFill/>
          <a:ln w="38100" cap="flat" cmpd="sng">
            <a:solidFill>
              <a:srgbClr val="005293"/>
            </a:solidFill>
            <a:prstDash val="solid"/>
            <a:round/>
            <a:headEnd type="none" w="sm" len="sm"/>
            <a:tailEnd type="none" w="sm" len="sm"/>
          </a:ln>
        </p:spPr>
      </p:cxnSp>
      <p:cxnSp>
        <p:nvCxnSpPr>
          <p:cNvPr id="206" name="Google Shape;206;p17"/>
          <p:cNvCxnSpPr/>
          <p:nvPr/>
        </p:nvCxnSpPr>
        <p:spPr>
          <a:xfrm>
            <a:off x="9816125" y="1205004"/>
            <a:ext cx="0" cy="5333420"/>
          </a:xfrm>
          <a:prstGeom prst="straightConnector1">
            <a:avLst/>
          </a:prstGeom>
          <a:noFill/>
          <a:ln w="38100" cap="flat" cmpd="sng">
            <a:solidFill>
              <a:srgbClr val="005293"/>
            </a:solidFill>
            <a:prstDash val="solid"/>
            <a:round/>
            <a:headEnd type="none" w="sm" len="sm"/>
            <a:tailEnd type="none" w="sm" len="sm"/>
          </a:ln>
        </p:spPr>
      </p:cxnSp>
      <p:sp>
        <p:nvSpPr>
          <p:cNvPr id="207" name="Google Shape;207;p17"/>
          <p:cNvSpPr/>
          <p:nvPr/>
        </p:nvSpPr>
        <p:spPr>
          <a:xfrm>
            <a:off x="226324" y="2482154"/>
            <a:ext cx="2068510" cy="615443"/>
          </a:xfrm>
          <a:custGeom>
            <a:avLst/>
            <a:gdLst/>
            <a:ahLst/>
            <a:cxnLst/>
            <a:rect l="l" t="t" r="r" b="b"/>
            <a:pathLst>
              <a:path w="3103200" h="923294" extrusionOk="0">
                <a:moveTo>
                  <a:pt x="0" y="0"/>
                </a:moveTo>
                <a:lnTo>
                  <a:pt x="3103200" y="0"/>
                </a:lnTo>
                <a:lnTo>
                  <a:pt x="3103200" y="923293"/>
                </a:lnTo>
                <a:lnTo>
                  <a:pt x="0" y="923293"/>
                </a:lnTo>
                <a:lnTo>
                  <a:pt x="0" y="0"/>
                </a:lnTo>
                <a:close/>
              </a:path>
            </a:pathLst>
          </a:custGeom>
          <a:blipFill rotWithShape="1">
            <a:blip r:embed="rId5">
              <a:alphaModFix/>
            </a:blip>
            <a:stretch>
              <a:fillRect/>
            </a:stretch>
          </a:blipFill>
          <a:ln>
            <a:noFill/>
          </a:ln>
        </p:spPr>
      </p:sp>
      <p:sp>
        <p:nvSpPr>
          <p:cNvPr id="208" name="Google Shape;208;p17"/>
          <p:cNvSpPr txBox="1"/>
          <p:nvPr/>
        </p:nvSpPr>
        <p:spPr>
          <a:xfrm>
            <a:off x="226324" y="1588411"/>
            <a:ext cx="2068510" cy="402226"/>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7" b="1" kern="0">
                <a:solidFill>
                  <a:srgbClr val="FFFFFF"/>
                </a:solidFill>
                <a:latin typeface="Calibri"/>
                <a:ea typeface="Calibri"/>
                <a:cs typeface="Calibri"/>
                <a:sym typeface="Calibri"/>
              </a:rPr>
              <a:t>Lights &amp; Animation</a:t>
            </a:r>
            <a:endParaRPr sz="1867" b="1" kern="0">
              <a:solidFill>
                <a:srgbClr val="000000"/>
              </a:solidFill>
              <a:latin typeface="Calibri"/>
              <a:ea typeface="Calibri"/>
              <a:cs typeface="Calibri"/>
              <a:sym typeface="Calibri"/>
            </a:endParaRPr>
          </a:p>
        </p:txBody>
      </p:sp>
      <p:sp>
        <p:nvSpPr>
          <p:cNvPr id="209" name="Google Shape;209;p17"/>
          <p:cNvSpPr txBox="1"/>
          <p:nvPr/>
        </p:nvSpPr>
        <p:spPr>
          <a:xfrm>
            <a:off x="5061746" y="1588411"/>
            <a:ext cx="2068510" cy="402226"/>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7" b="1" kern="0">
                <a:solidFill>
                  <a:srgbClr val="FFFFFF"/>
                </a:solidFill>
                <a:latin typeface="Calibri"/>
                <a:ea typeface="Calibri"/>
                <a:cs typeface="Calibri"/>
                <a:sym typeface="Calibri"/>
              </a:rPr>
              <a:t>Sound &amp; Music</a:t>
            </a:r>
            <a:endParaRPr sz="1867" b="1" kern="0">
              <a:solidFill>
                <a:srgbClr val="000000"/>
              </a:solidFill>
              <a:latin typeface="Calibri"/>
              <a:ea typeface="Calibri"/>
              <a:cs typeface="Calibri"/>
              <a:sym typeface="Calibri"/>
            </a:endParaRPr>
          </a:p>
        </p:txBody>
      </p:sp>
      <p:sp>
        <p:nvSpPr>
          <p:cNvPr id="210" name="Google Shape;210;p17"/>
          <p:cNvSpPr txBox="1"/>
          <p:nvPr/>
        </p:nvSpPr>
        <p:spPr>
          <a:xfrm>
            <a:off x="2650065" y="1420657"/>
            <a:ext cx="2068510" cy="804451"/>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7" b="1" kern="0">
                <a:solidFill>
                  <a:srgbClr val="FFFFFF"/>
                </a:solidFill>
                <a:latin typeface="Calibri"/>
                <a:ea typeface="Calibri"/>
                <a:cs typeface="Calibri"/>
                <a:sym typeface="Calibri"/>
              </a:rPr>
              <a:t>Gesture &amp; Movement</a:t>
            </a:r>
            <a:endParaRPr sz="1867" b="1" kern="0">
              <a:solidFill>
                <a:srgbClr val="000000"/>
              </a:solidFill>
              <a:latin typeface="Calibri"/>
              <a:ea typeface="Calibri"/>
              <a:cs typeface="Calibri"/>
              <a:sym typeface="Calibri"/>
            </a:endParaRPr>
          </a:p>
        </p:txBody>
      </p:sp>
      <p:sp>
        <p:nvSpPr>
          <p:cNvPr id="211" name="Google Shape;211;p17"/>
          <p:cNvSpPr txBox="1"/>
          <p:nvPr/>
        </p:nvSpPr>
        <p:spPr>
          <a:xfrm>
            <a:off x="7531747" y="1588411"/>
            <a:ext cx="2068510" cy="402226"/>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7" b="1" kern="0">
                <a:solidFill>
                  <a:srgbClr val="FFFFFF"/>
                </a:solidFill>
                <a:latin typeface="Calibri"/>
                <a:ea typeface="Calibri"/>
                <a:cs typeface="Calibri"/>
                <a:sym typeface="Calibri"/>
              </a:rPr>
              <a:t>Sensing &amp; Data</a:t>
            </a:r>
            <a:endParaRPr sz="1867" b="1" kern="0">
              <a:solidFill>
                <a:srgbClr val="000000"/>
              </a:solidFill>
              <a:latin typeface="Calibri"/>
              <a:ea typeface="Calibri"/>
              <a:cs typeface="Calibri"/>
              <a:sym typeface="Calibri"/>
            </a:endParaRPr>
          </a:p>
        </p:txBody>
      </p:sp>
      <p:sp>
        <p:nvSpPr>
          <p:cNvPr id="212" name="Google Shape;212;p17"/>
          <p:cNvSpPr txBox="1"/>
          <p:nvPr/>
        </p:nvSpPr>
        <p:spPr>
          <a:xfrm>
            <a:off x="10019297" y="1588411"/>
            <a:ext cx="2068510" cy="402226"/>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7" b="1" kern="0">
                <a:solidFill>
                  <a:srgbClr val="FFFFFF"/>
                </a:solidFill>
                <a:latin typeface="Calibri"/>
                <a:ea typeface="Calibri"/>
                <a:cs typeface="Calibri"/>
                <a:sym typeface="Calibri"/>
              </a:rPr>
              <a:t>Radio &amp; Comms</a:t>
            </a:r>
            <a:endParaRPr sz="1867" b="1" kern="0">
              <a:solidFill>
                <a:srgbClr val="000000"/>
              </a:solidFill>
              <a:latin typeface="Calibri"/>
              <a:ea typeface="Calibri"/>
              <a:cs typeface="Calibri"/>
              <a:sym typeface="Calibri"/>
            </a:endParaRPr>
          </a:p>
        </p:txBody>
      </p:sp>
      <p:sp>
        <p:nvSpPr>
          <p:cNvPr id="213" name="Google Shape;213;p17"/>
          <p:cNvSpPr/>
          <p:nvPr/>
        </p:nvSpPr>
        <p:spPr>
          <a:xfrm>
            <a:off x="226324" y="3408703"/>
            <a:ext cx="2068510" cy="615443"/>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5">
              <a:alphaModFix/>
            </a:blip>
            <a:stretch>
              <a:fillRect/>
            </a:stretch>
          </a:blipFill>
          <a:ln>
            <a:noFill/>
          </a:ln>
        </p:spPr>
      </p:sp>
      <p:sp>
        <p:nvSpPr>
          <p:cNvPr id="214" name="Google Shape;214;p17"/>
          <p:cNvSpPr/>
          <p:nvPr/>
        </p:nvSpPr>
        <p:spPr>
          <a:xfrm>
            <a:off x="226324" y="4436839"/>
            <a:ext cx="2068510" cy="615443"/>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5">
              <a:alphaModFix/>
            </a:blip>
            <a:stretch>
              <a:fillRect/>
            </a:stretch>
          </a:blipFill>
          <a:ln>
            <a:noFill/>
          </a:ln>
        </p:spPr>
      </p:sp>
      <p:sp>
        <p:nvSpPr>
          <p:cNvPr id="215" name="Google Shape;215;p17"/>
          <p:cNvSpPr/>
          <p:nvPr/>
        </p:nvSpPr>
        <p:spPr>
          <a:xfrm>
            <a:off x="2644036" y="3429001"/>
            <a:ext cx="2068510" cy="615443"/>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6">
              <a:alphaModFix/>
            </a:blip>
            <a:stretch>
              <a:fillRect/>
            </a:stretch>
          </a:blipFill>
          <a:ln>
            <a:noFill/>
          </a:ln>
        </p:spPr>
      </p:sp>
      <p:sp>
        <p:nvSpPr>
          <p:cNvPr id="216" name="Google Shape;216;p17"/>
          <p:cNvSpPr/>
          <p:nvPr/>
        </p:nvSpPr>
        <p:spPr>
          <a:xfrm>
            <a:off x="2682463" y="2461856"/>
            <a:ext cx="2068510" cy="615443"/>
          </a:xfrm>
          <a:custGeom>
            <a:avLst/>
            <a:gdLst/>
            <a:ahLst/>
            <a:cxnLst/>
            <a:rect l="l" t="t" r="r" b="b"/>
            <a:pathLst>
              <a:path w="3103200" h="923294" extrusionOk="0">
                <a:moveTo>
                  <a:pt x="0" y="0"/>
                </a:moveTo>
                <a:lnTo>
                  <a:pt x="3103200" y="0"/>
                </a:lnTo>
                <a:lnTo>
                  <a:pt x="3103200" y="923293"/>
                </a:lnTo>
                <a:lnTo>
                  <a:pt x="0" y="923293"/>
                </a:lnTo>
                <a:lnTo>
                  <a:pt x="0" y="0"/>
                </a:lnTo>
                <a:close/>
              </a:path>
            </a:pathLst>
          </a:custGeom>
          <a:blipFill rotWithShape="1">
            <a:blip r:embed="rId6">
              <a:alphaModFix/>
            </a:blip>
            <a:stretch>
              <a:fillRect/>
            </a:stretch>
          </a:blipFill>
          <a:ln>
            <a:noFill/>
          </a:ln>
        </p:spPr>
      </p:sp>
      <p:sp>
        <p:nvSpPr>
          <p:cNvPr id="217" name="Google Shape;217;p17"/>
          <p:cNvSpPr/>
          <p:nvPr/>
        </p:nvSpPr>
        <p:spPr>
          <a:xfrm>
            <a:off x="5061746" y="3429002"/>
            <a:ext cx="2068510" cy="796999"/>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7">
              <a:alphaModFix/>
            </a:blip>
            <a:stretch>
              <a:fillRect/>
            </a:stretch>
          </a:blipFill>
          <a:ln>
            <a:noFill/>
          </a:ln>
        </p:spPr>
      </p:sp>
      <p:sp>
        <p:nvSpPr>
          <p:cNvPr id="218" name="Google Shape;218;p17"/>
          <p:cNvSpPr/>
          <p:nvPr/>
        </p:nvSpPr>
        <p:spPr>
          <a:xfrm>
            <a:off x="5086674" y="2482154"/>
            <a:ext cx="2068510" cy="615443"/>
          </a:xfrm>
          <a:custGeom>
            <a:avLst/>
            <a:gdLst/>
            <a:ahLst/>
            <a:cxnLst/>
            <a:rect l="l" t="t" r="r" b="b"/>
            <a:pathLst>
              <a:path w="3103200" h="923294" extrusionOk="0">
                <a:moveTo>
                  <a:pt x="0" y="0"/>
                </a:moveTo>
                <a:lnTo>
                  <a:pt x="3103200" y="0"/>
                </a:lnTo>
                <a:lnTo>
                  <a:pt x="3103200" y="923293"/>
                </a:lnTo>
                <a:lnTo>
                  <a:pt x="0" y="923293"/>
                </a:lnTo>
                <a:lnTo>
                  <a:pt x="0" y="0"/>
                </a:lnTo>
                <a:close/>
              </a:path>
            </a:pathLst>
          </a:custGeom>
          <a:blipFill rotWithShape="1">
            <a:blip r:embed="rId7">
              <a:alphaModFix/>
            </a:blip>
            <a:stretch>
              <a:fillRect/>
            </a:stretch>
          </a:blipFill>
          <a:ln>
            <a:noFill/>
          </a:ln>
        </p:spPr>
      </p:sp>
      <p:sp>
        <p:nvSpPr>
          <p:cNvPr id="219" name="Google Shape;219;p17"/>
          <p:cNvSpPr/>
          <p:nvPr/>
        </p:nvSpPr>
        <p:spPr>
          <a:xfrm>
            <a:off x="7551295" y="3389656"/>
            <a:ext cx="2068510" cy="615443"/>
          </a:xfrm>
          <a:custGeom>
            <a:avLst/>
            <a:gdLst/>
            <a:ahLst/>
            <a:cxnLst/>
            <a:rect l="l" t="t" r="r" b="b"/>
            <a:pathLst>
              <a:path w="3103200" h="923294" extrusionOk="0">
                <a:moveTo>
                  <a:pt x="0" y="0"/>
                </a:moveTo>
                <a:lnTo>
                  <a:pt x="3103201" y="0"/>
                </a:lnTo>
                <a:lnTo>
                  <a:pt x="3103201" y="923294"/>
                </a:lnTo>
                <a:lnTo>
                  <a:pt x="0" y="923294"/>
                </a:lnTo>
                <a:lnTo>
                  <a:pt x="0" y="0"/>
                </a:lnTo>
                <a:close/>
              </a:path>
            </a:pathLst>
          </a:custGeom>
          <a:blipFill rotWithShape="1">
            <a:blip r:embed="rId8">
              <a:alphaModFix/>
            </a:blip>
            <a:stretch>
              <a:fillRect/>
            </a:stretch>
          </a:blipFill>
          <a:ln>
            <a:noFill/>
          </a:ln>
        </p:spPr>
      </p:sp>
      <p:sp>
        <p:nvSpPr>
          <p:cNvPr id="220" name="Google Shape;220;p17"/>
          <p:cNvSpPr/>
          <p:nvPr/>
        </p:nvSpPr>
        <p:spPr>
          <a:xfrm>
            <a:off x="7551796" y="2463103"/>
            <a:ext cx="2068510" cy="796999"/>
          </a:xfrm>
          <a:custGeom>
            <a:avLst/>
            <a:gdLst/>
            <a:ahLst/>
            <a:cxnLst/>
            <a:rect l="l" t="t" r="r" b="b"/>
            <a:pathLst>
              <a:path w="3103200" h="923294" extrusionOk="0">
                <a:moveTo>
                  <a:pt x="0" y="0"/>
                </a:moveTo>
                <a:lnTo>
                  <a:pt x="3103200" y="0"/>
                </a:lnTo>
                <a:lnTo>
                  <a:pt x="3103200" y="923293"/>
                </a:lnTo>
                <a:lnTo>
                  <a:pt x="0" y="923293"/>
                </a:lnTo>
                <a:lnTo>
                  <a:pt x="0" y="0"/>
                </a:lnTo>
                <a:close/>
              </a:path>
            </a:pathLst>
          </a:custGeom>
          <a:blipFill rotWithShape="1">
            <a:blip r:embed="rId8">
              <a:alphaModFix/>
            </a:blip>
            <a:stretch>
              <a:fillRect/>
            </a:stretch>
          </a:blipFill>
          <a:ln>
            <a:noFill/>
          </a:ln>
        </p:spPr>
      </p:sp>
      <p:sp>
        <p:nvSpPr>
          <p:cNvPr id="221" name="Google Shape;221;p17"/>
          <p:cNvSpPr txBox="1"/>
          <p:nvPr/>
        </p:nvSpPr>
        <p:spPr>
          <a:xfrm>
            <a:off x="486367" y="2617879"/>
            <a:ext cx="1584778"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Beating heart.</a:t>
            </a:r>
            <a:endParaRPr sz="1133" b="1" kern="0">
              <a:solidFill>
                <a:srgbClr val="000000"/>
              </a:solidFill>
              <a:latin typeface="Calibri"/>
              <a:ea typeface="Calibri"/>
              <a:cs typeface="Calibri"/>
              <a:sym typeface="Calibri"/>
            </a:endParaRPr>
          </a:p>
        </p:txBody>
      </p:sp>
      <p:sp>
        <p:nvSpPr>
          <p:cNvPr id="222" name="Google Shape;222;p17"/>
          <p:cNvSpPr txBox="1"/>
          <p:nvPr/>
        </p:nvSpPr>
        <p:spPr>
          <a:xfrm>
            <a:off x="338163" y="3564743"/>
            <a:ext cx="1844741"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Flashing emotions</a:t>
            </a:r>
            <a:endParaRPr sz="1133" b="1" kern="0">
              <a:solidFill>
                <a:srgbClr val="000000"/>
              </a:solidFill>
              <a:latin typeface="Calibri"/>
              <a:ea typeface="Calibri"/>
              <a:cs typeface="Calibri"/>
              <a:sym typeface="Calibri"/>
            </a:endParaRPr>
          </a:p>
        </p:txBody>
      </p:sp>
      <p:sp>
        <p:nvSpPr>
          <p:cNvPr id="223" name="Google Shape;223;p17"/>
          <p:cNvSpPr txBox="1"/>
          <p:nvPr/>
        </p:nvSpPr>
        <p:spPr>
          <a:xfrm>
            <a:off x="540030" y="4609393"/>
            <a:ext cx="1473993"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Name Badge </a:t>
            </a:r>
            <a:endParaRPr sz="1133" b="1" kern="0">
              <a:solidFill>
                <a:srgbClr val="000000"/>
              </a:solidFill>
              <a:latin typeface="Calibri"/>
              <a:ea typeface="Calibri"/>
              <a:cs typeface="Calibri"/>
              <a:sym typeface="Calibri"/>
            </a:endParaRPr>
          </a:p>
        </p:txBody>
      </p:sp>
      <p:sp>
        <p:nvSpPr>
          <p:cNvPr id="224" name="Google Shape;224;p17"/>
          <p:cNvSpPr/>
          <p:nvPr/>
        </p:nvSpPr>
        <p:spPr>
          <a:xfrm>
            <a:off x="226324" y="5299896"/>
            <a:ext cx="2068510" cy="615443"/>
          </a:xfrm>
          <a:custGeom>
            <a:avLst/>
            <a:gdLst/>
            <a:ahLst/>
            <a:cxnLst/>
            <a:rect l="l" t="t" r="r" b="b"/>
            <a:pathLst>
              <a:path w="3103200" h="923294" extrusionOk="0">
                <a:moveTo>
                  <a:pt x="0" y="0"/>
                </a:moveTo>
                <a:lnTo>
                  <a:pt x="3103200" y="0"/>
                </a:lnTo>
                <a:lnTo>
                  <a:pt x="3103200" y="923293"/>
                </a:lnTo>
                <a:lnTo>
                  <a:pt x="0" y="923293"/>
                </a:lnTo>
                <a:lnTo>
                  <a:pt x="0" y="0"/>
                </a:lnTo>
                <a:close/>
              </a:path>
            </a:pathLst>
          </a:custGeom>
          <a:blipFill rotWithShape="1">
            <a:blip r:embed="rId5">
              <a:alphaModFix/>
            </a:blip>
            <a:stretch>
              <a:fillRect/>
            </a:stretch>
          </a:blipFill>
          <a:ln>
            <a:noFill/>
          </a:ln>
        </p:spPr>
      </p:sp>
      <p:sp>
        <p:nvSpPr>
          <p:cNvPr id="225" name="Google Shape;225;p17"/>
          <p:cNvSpPr txBox="1"/>
          <p:nvPr/>
        </p:nvSpPr>
        <p:spPr>
          <a:xfrm>
            <a:off x="314212" y="5464964"/>
            <a:ext cx="1892734"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2">
                  <a:extLst>
                    <a:ext uri="{A12FA001-AC4F-418D-AE19-62706E023703}">
                      <ahyp:hlinkClr xmlns:ahyp="http://schemas.microsoft.com/office/drawing/2018/hyperlinkcolor" val="tx"/>
                    </a:ext>
                  </a:extLst>
                </a:hlinkClick>
              </a:rPr>
              <a:t>Shining Sunbeams </a:t>
            </a:r>
            <a:endParaRPr sz="1133" b="1" kern="0">
              <a:solidFill>
                <a:srgbClr val="000000"/>
              </a:solidFill>
              <a:latin typeface="Calibri"/>
              <a:ea typeface="Calibri"/>
              <a:cs typeface="Calibri"/>
              <a:sym typeface="Calibri"/>
            </a:endParaRPr>
          </a:p>
        </p:txBody>
      </p:sp>
      <p:sp>
        <p:nvSpPr>
          <p:cNvPr id="226" name="Google Shape;226;p17"/>
          <p:cNvSpPr txBox="1"/>
          <p:nvPr/>
        </p:nvSpPr>
        <p:spPr>
          <a:xfrm>
            <a:off x="3375533" y="3582330"/>
            <a:ext cx="688703"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3">
                  <a:extLst>
                    <a:ext uri="{A12FA001-AC4F-418D-AE19-62706E023703}">
                      <ahyp:hlinkClr xmlns:ahyp="http://schemas.microsoft.com/office/drawing/2018/hyperlinkcolor" val="tx"/>
                    </a:ext>
                  </a:extLst>
                </a:hlinkClick>
              </a:rPr>
              <a:t>Dice</a:t>
            </a:r>
            <a:endParaRPr sz="1133" b="1" kern="0">
              <a:solidFill>
                <a:srgbClr val="000000"/>
              </a:solidFill>
              <a:latin typeface="Calibri"/>
              <a:ea typeface="Calibri"/>
              <a:cs typeface="Calibri"/>
              <a:sym typeface="Calibri"/>
            </a:endParaRPr>
          </a:p>
        </p:txBody>
      </p:sp>
      <p:sp>
        <p:nvSpPr>
          <p:cNvPr id="227" name="Google Shape;227;p17"/>
          <p:cNvSpPr txBox="1"/>
          <p:nvPr/>
        </p:nvSpPr>
        <p:spPr>
          <a:xfrm>
            <a:off x="2769015" y="2614216"/>
            <a:ext cx="1892734"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4">
                  <a:extLst>
                    <a:ext uri="{A12FA001-AC4F-418D-AE19-62706E023703}">
                      <ahyp:hlinkClr xmlns:ahyp="http://schemas.microsoft.com/office/drawing/2018/hyperlinkcolor" val="tx"/>
                    </a:ext>
                  </a:extLst>
                </a:hlinkClick>
              </a:rPr>
              <a:t>Compass Bearing</a:t>
            </a:r>
            <a:endParaRPr sz="1133" b="1" kern="0">
              <a:solidFill>
                <a:srgbClr val="000000"/>
              </a:solidFill>
              <a:latin typeface="Calibri"/>
              <a:ea typeface="Calibri"/>
              <a:cs typeface="Calibri"/>
              <a:sym typeface="Calibri"/>
            </a:endParaRPr>
          </a:p>
        </p:txBody>
      </p:sp>
      <p:sp>
        <p:nvSpPr>
          <p:cNvPr id="228" name="Google Shape;228;p17"/>
          <p:cNvSpPr txBox="1"/>
          <p:nvPr/>
        </p:nvSpPr>
        <p:spPr>
          <a:xfrm>
            <a:off x="5048147" y="3510288"/>
            <a:ext cx="2154898" cy="803938"/>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kern="0">
                <a:solidFill>
                  <a:srgbClr val="000000"/>
                </a:solidFill>
                <a:latin typeface="Calibri"/>
                <a:ea typeface="Calibri"/>
                <a:cs typeface="Calibri"/>
                <a:sym typeface="Calibri"/>
              </a:rPr>
              <a:t>Create your own Music (coming soon)</a:t>
            </a:r>
            <a:endParaRPr sz="1133" b="1" kern="0">
              <a:solidFill>
                <a:srgbClr val="000000"/>
              </a:solidFill>
              <a:latin typeface="Calibri"/>
              <a:ea typeface="Calibri"/>
              <a:cs typeface="Calibri"/>
              <a:sym typeface="Calibri"/>
            </a:endParaRPr>
          </a:p>
        </p:txBody>
      </p:sp>
      <p:sp>
        <p:nvSpPr>
          <p:cNvPr id="229" name="Google Shape;229;p17"/>
          <p:cNvSpPr txBox="1"/>
          <p:nvPr/>
        </p:nvSpPr>
        <p:spPr>
          <a:xfrm>
            <a:off x="5600351" y="2614216"/>
            <a:ext cx="991261"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5">
                  <a:extLst>
                    <a:ext uri="{A12FA001-AC4F-418D-AE19-62706E023703}">
                      <ahyp:hlinkClr xmlns:ahyp="http://schemas.microsoft.com/office/drawing/2018/hyperlinkcolor" val="tx"/>
                    </a:ext>
                  </a:extLst>
                </a:hlinkClick>
              </a:rPr>
              <a:t>Jukebox</a:t>
            </a:r>
            <a:endParaRPr sz="1133" b="1" kern="0">
              <a:solidFill>
                <a:srgbClr val="000000"/>
              </a:solidFill>
              <a:latin typeface="Calibri"/>
              <a:ea typeface="Calibri"/>
              <a:cs typeface="Calibri"/>
              <a:sym typeface="Calibri"/>
            </a:endParaRPr>
          </a:p>
        </p:txBody>
      </p:sp>
      <p:sp>
        <p:nvSpPr>
          <p:cNvPr id="230" name="Google Shape;230;p17"/>
          <p:cNvSpPr txBox="1"/>
          <p:nvPr/>
        </p:nvSpPr>
        <p:spPr>
          <a:xfrm>
            <a:off x="7671028" y="3537802"/>
            <a:ext cx="1713760"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6">
                  <a:extLst>
                    <a:ext uri="{A12FA001-AC4F-418D-AE19-62706E023703}">
                      <ahyp:hlinkClr xmlns:ahyp="http://schemas.microsoft.com/office/drawing/2018/hyperlinkcolor" val="tx"/>
                    </a:ext>
                  </a:extLst>
                </a:hlinkClick>
              </a:rPr>
              <a:t>Clapping Lights </a:t>
            </a:r>
            <a:endParaRPr sz="1133" b="1" kern="0">
              <a:solidFill>
                <a:srgbClr val="000000"/>
              </a:solidFill>
              <a:latin typeface="Calibri"/>
              <a:ea typeface="Calibri"/>
              <a:cs typeface="Calibri"/>
              <a:sym typeface="Calibri"/>
            </a:endParaRPr>
          </a:p>
        </p:txBody>
      </p:sp>
      <p:sp>
        <p:nvSpPr>
          <p:cNvPr id="231" name="Google Shape;231;p17"/>
          <p:cNvSpPr txBox="1"/>
          <p:nvPr/>
        </p:nvSpPr>
        <p:spPr>
          <a:xfrm>
            <a:off x="7598889" y="2495982"/>
            <a:ext cx="1892734" cy="803938"/>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7">
                  <a:extLst>
                    <a:ext uri="{A12FA001-AC4F-418D-AE19-62706E023703}">
                      <ahyp:hlinkClr xmlns:ahyp="http://schemas.microsoft.com/office/drawing/2018/hyperlinkcolor" val="tx"/>
                    </a:ext>
                  </a:extLst>
                </a:hlinkClick>
              </a:rPr>
              <a:t>Sunlight/Nightlight sensor</a:t>
            </a:r>
            <a:endParaRPr sz="1133" b="1" kern="0">
              <a:solidFill>
                <a:srgbClr val="000000"/>
              </a:solidFill>
              <a:latin typeface="Calibri"/>
              <a:ea typeface="Calibri"/>
              <a:cs typeface="Calibri"/>
              <a:sym typeface="Calibri"/>
            </a:endParaRPr>
          </a:p>
        </p:txBody>
      </p:sp>
      <p:sp>
        <p:nvSpPr>
          <p:cNvPr id="232" name="Google Shape;232;p17"/>
          <p:cNvSpPr/>
          <p:nvPr/>
        </p:nvSpPr>
        <p:spPr>
          <a:xfrm>
            <a:off x="2644036" y="4436846"/>
            <a:ext cx="2068510" cy="1017020"/>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6">
              <a:alphaModFix/>
            </a:blip>
            <a:stretch>
              <a:fillRect/>
            </a:stretch>
          </a:blipFill>
          <a:ln>
            <a:noFill/>
          </a:ln>
        </p:spPr>
      </p:sp>
      <p:sp>
        <p:nvSpPr>
          <p:cNvPr id="233" name="Google Shape;233;p17"/>
          <p:cNvSpPr txBox="1"/>
          <p:nvPr/>
        </p:nvSpPr>
        <p:spPr>
          <a:xfrm>
            <a:off x="2650068" y="4577757"/>
            <a:ext cx="2068510" cy="1162819"/>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8">
                  <a:extLst>
                    <a:ext uri="{A12FA001-AC4F-418D-AE19-62706E023703}">
                      <ahyp:hlinkClr xmlns:ahyp="http://schemas.microsoft.com/office/drawing/2018/hyperlinkcolor" val="tx"/>
                    </a:ext>
                  </a:extLst>
                </a:hlinkClick>
              </a:rPr>
              <a:t>Step counter/Low energy step counter</a:t>
            </a:r>
            <a:endParaRPr sz="1133" b="1" kern="0">
              <a:solidFill>
                <a:srgbClr val="000000"/>
              </a:solidFill>
              <a:latin typeface="Calibri"/>
              <a:ea typeface="Calibri"/>
              <a:cs typeface="Calibri"/>
              <a:sym typeface="Calibri"/>
            </a:endParaRPr>
          </a:p>
          <a:p>
            <a:pPr algn="ctr" defTabSz="609574">
              <a:lnSpc>
                <a:spcPct val="140016"/>
              </a:lnSpc>
              <a:buClr>
                <a:srgbClr val="000000"/>
              </a:buClr>
              <a:defRPr/>
            </a:pPr>
            <a:endParaRPr sz="1666" u="sng" kern="0">
              <a:solidFill>
                <a:srgbClr val="000000"/>
              </a:solidFill>
              <a:latin typeface="Arial"/>
              <a:ea typeface="Arial"/>
              <a:cs typeface="Arial"/>
              <a:sym typeface="Arial"/>
              <a:hlinkClick r:id="rId18">
                <a:extLst>
                  <a:ext uri="{A12FA001-AC4F-418D-AE19-62706E023703}">
                    <ahyp:hlinkClr xmlns:ahyp="http://schemas.microsoft.com/office/drawing/2018/hyperlinkcolor" val="tx"/>
                  </a:ext>
                </a:extLst>
              </a:hlinkClick>
            </a:endParaRPr>
          </a:p>
        </p:txBody>
      </p:sp>
      <p:sp>
        <p:nvSpPr>
          <p:cNvPr id="234" name="Google Shape;234;p17"/>
          <p:cNvSpPr/>
          <p:nvPr/>
        </p:nvSpPr>
        <p:spPr>
          <a:xfrm>
            <a:off x="7539100" y="4255251"/>
            <a:ext cx="2068510" cy="615443"/>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8">
              <a:alphaModFix/>
            </a:blip>
            <a:stretch>
              <a:fillRect/>
            </a:stretch>
          </a:blipFill>
          <a:ln>
            <a:noFill/>
          </a:ln>
        </p:spPr>
      </p:sp>
      <p:sp>
        <p:nvSpPr>
          <p:cNvPr id="235" name="Google Shape;235;p17"/>
          <p:cNvSpPr txBox="1"/>
          <p:nvPr/>
        </p:nvSpPr>
        <p:spPr>
          <a:xfrm>
            <a:off x="7778377" y="4398335"/>
            <a:ext cx="1713760"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9">
                  <a:extLst>
                    <a:ext uri="{A12FA001-AC4F-418D-AE19-62706E023703}">
                      <ahyp:hlinkClr xmlns:ahyp="http://schemas.microsoft.com/office/drawing/2018/hyperlinkcolor" val="tx"/>
                    </a:ext>
                  </a:extLst>
                </a:hlinkClick>
              </a:rPr>
              <a:t>Data Monsters</a:t>
            </a:r>
            <a:endParaRPr sz="1133" b="1" kern="0">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18"/>
          <p:cNvSpPr/>
          <p:nvPr/>
        </p:nvSpPr>
        <p:spPr>
          <a:xfrm>
            <a:off x="226324" y="1454020"/>
            <a:ext cx="2068510" cy="615443"/>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3">
              <a:alphaModFix/>
            </a:blip>
            <a:stretch>
              <a:fillRect/>
            </a:stretch>
          </a:blipFill>
          <a:ln>
            <a:noFill/>
          </a:ln>
        </p:spPr>
      </p:sp>
      <p:sp>
        <p:nvSpPr>
          <p:cNvPr id="241" name="Google Shape;241;p18"/>
          <p:cNvSpPr/>
          <p:nvPr/>
        </p:nvSpPr>
        <p:spPr>
          <a:xfrm>
            <a:off x="2644036" y="1454020"/>
            <a:ext cx="2068510" cy="615443"/>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3">
              <a:alphaModFix/>
            </a:blip>
            <a:stretch>
              <a:fillRect/>
            </a:stretch>
          </a:blipFill>
          <a:ln>
            <a:noFill/>
          </a:ln>
        </p:spPr>
      </p:sp>
      <p:sp>
        <p:nvSpPr>
          <p:cNvPr id="242" name="Google Shape;242;p18"/>
          <p:cNvSpPr/>
          <p:nvPr/>
        </p:nvSpPr>
        <p:spPr>
          <a:xfrm>
            <a:off x="5061746" y="1454020"/>
            <a:ext cx="2068510" cy="615443"/>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3">
              <a:alphaModFix/>
            </a:blip>
            <a:stretch>
              <a:fillRect/>
            </a:stretch>
          </a:blipFill>
          <a:ln>
            <a:noFill/>
          </a:ln>
        </p:spPr>
      </p:sp>
      <p:sp>
        <p:nvSpPr>
          <p:cNvPr id="243" name="Google Shape;243;p18"/>
          <p:cNvSpPr/>
          <p:nvPr/>
        </p:nvSpPr>
        <p:spPr>
          <a:xfrm>
            <a:off x="7545416" y="1454020"/>
            <a:ext cx="2068510" cy="615443"/>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3">
              <a:alphaModFix/>
            </a:blip>
            <a:stretch>
              <a:fillRect/>
            </a:stretch>
          </a:blipFill>
          <a:ln>
            <a:noFill/>
          </a:ln>
        </p:spPr>
      </p:sp>
      <p:sp>
        <p:nvSpPr>
          <p:cNvPr id="244" name="Google Shape;244;p18"/>
          <p:cNvSpPr/>
          <p:nvPr/>
        </p:nvSpPr>
        <p:spPr>
          <a:xfrm>
            <a:off x="10029083" y="1454020"/>
            <a:ext cx="2068510" cy="615443"/>
          </a:xfrm>
          <a:custGeom>
            <a:avLst/>
            <a:gdLst/>
            <a:ahLst/>
            <a:cxnLst/>
            <a:rect l="l" t="t" r="r" b="b"/>
            <a:pathLst>
              <a:path w="3103200" h="923294" extrusionOk="0">
                <a:moveTo>
                  <a:pt x="0" y="0"/>
                </a:moveTo>
                <a:lnTo>
                  <a:pt x="3103201" y="0"/>
                </a:lnTo>
                <a:lnTo>
                  <a:pt x="3103201" y="923294"/>
                </a:lnTo>
                <a:lnTo>
                  <a:pt x="0" y="923294"/>
                </a:lnTo>
                <a:lnTo>
                  <a:pt x="0" y="0"/>
                </a:lnTo>
                <a:close/>
              </a:path>
            </a:pathLst>
          </a:custGeom>
          <a:blipFill rotWithShape="1">
            <a:blip r:embed="rId3">
              <a:alphaModFix/>
            </a:blip>
            <a:stretch>
              <a:fillRect/>
            </a:stretch>
          </a:blipFill>
          <a:ln>
            <a:noFill/>
          </a:ln>
        </p:spPr>
      </p:sp>
      <p:cxnSp>
        <p:nvCxnSpPr>
          <p:cNvPr id="245" name="Google Shape;245;p18"/>
          <p:cNvCxnSpPr/>
          <p:nvPr/>
        </p:nvCxnSpPr>
        <p:spPr>
          <a:xfrm>
            <a:off x="2472439" y="1205004"/>
            <a:ext cx="0" cy="5333420"/>
          </a:xfrm>
          <a:prstGeom prst="straightConnector1">
            <a:avLst/>
          </a:prstGeom>
          <a:noFill/>
          <a:ln w="38100" cap="flat" cmpd="sng">
            <a:solidFill>
              <a:srgbClr val="005293"/>
            </a:solidFill>
            <a:prstDash val="solid"/>
            <a:round/>
            <a:headEnd type="none" w="sm" len="sm"/>
            <a:tailEnd type="none" w="sm" len="sm"/>
          </a:ln>
        </p:spPr>
      </p:cxnSp>
      <p:cxnSp>
        <p:nvCxnSpPr>
          <p:cNvPr id="246" name="Google Shape;246;p18"/>
          <p:cNvCxnSpPr/>
          <p:nvPr/>
        </p:nvCxnSpPr>
        <p:spPr>
          <a:xfrm>
            <a:off x="4896199" y="1205004"/>
            <a:ext cx="0" cy="5333420"/>
          </a:xfrm>
          <a:prstGeom prst="straightConnector1">
            <a:avLst/>
          </a:prstGeom>
          <a:noFill/>
          <a:ln w="38100" cap="flat" cmpd="sng">
            <a:solidFill>
              <a:srgbClr val="005293"/>
            </a:solidFill>
            <a:prstDash val="solid"/>
            <a:round/>
            <a:headEnd type="none" w="sm" len="sm"/>
            <a:tailEnd type="none" w="sm" len="sm"/>
          </a:ln>
        </p:spPr>
      </p:cxnSp>
      <p:cxnSp>
        <p:nvCxnSpPr>
          <p:cNvPr id="247" name="Google Shape;247;p18"/>
          <p:cNvCxnSpPr/>
          <p:nvPr/>
        </p:nvCxnSpPr>
        <p:spPr>
          <a:xfrm>
            <a:off x="7354976" y="1205004"/>
            <a:ext cx="0" cy="5333420"/>
          </a:xfrm>
          <a:prstGeom prst="straightConnector1">
            <a:avLst/>
          </a:prstGeom>
          <a:noFill/>
          <a:ln w="38100" cap="flat" cmpd="sng">
            <a:solidFill>
              <a:srgbClr val="005293"/>
            </a:solidFill>
            <a:prstDash val="solid"/>
            <a:round/>
            <a:headEnd type="none" w="sm" len="sm"/>
            <a:tailEnd type="none" w="sm" len="sm"/>
          </a:ln>
        </p:spPr>
      </p:cxnSp>
      <p:cxnSp>
        <p:nvCxnSpPr>
          <p:cNvPr id="248" name="Google Shape;248;p18"/>
          <p:cNvCxnSpPr/>
          <p:nvPr/>
        </p:nvCxnSpPr>
        <p:spPr>
          <a:xfrm>
            <a:off x="9816125" y="1205004"/>
            <a:ext cx="0" cy="5333420"/>
          </a:xfrm>
          <a:prstGeom prst="straightConnector1">
            <a:avLst/>
          </a:prstGeom>
          <a:noFill/>
          <a:ln w="38100" cap="flat" cmpd="sng">
            <a:solidFill>
              <a:srgbClr val="005293"/>
            </a:solidFill>
            <a:prstDash val="solid"/>
            <a:round/>
            <a:headEnd type="none" w="sm" len="sm"/>
            <a:tailEnd type="none" w="sm" len="sm"/>
          </a:ln>
        </p:spPr>
      </p:cxnSp>
      <p:grpSp>
        <p:nvGrpSpPr>
          <p:cNvPr id="249" name="Google Shape;249;p18"/>
          <p:cNvGrpSpPr/>
          <p:nvPr/>
        </p:nvGrpSpPr>
        <p:grpSpPr>
          <a:xfrm>
            <a:off x="714855" y="225094"/>
            <a:ext cx="937053" cy="909527"/>
            <a:chOff x="-23042" y="66269"/>
            <a:chExt cx="6542159" cy="6349987"/>
          </a:xfrm>
        </p:grpSpPr>
        <p:sp>
          <p:nvSpPr>
            <p:cNvPr id="250" name="Google Shape;250;p18"/>
            <p:cNvSpPr/>
            <p:nvPr/>
          </p:nvSpPr>
          <p:spPr>
            <a:xfrm>
              <a:off x="-23042" y="119185"/>
              <a:ext cx="6542159" cy="6244242"/>
            </a:xfrm>
            <a:custGeom>
              <a:avLst/>
              <a:gdLst/>
              <a:ahLst/>
              <a:cxnLst/>
              <a:rect l="l" t="t" r="r" b="b"/>
              <a:pathLst>
                <a:path w="6542159" h="6244242" extrusionOk="0">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rotWithShape="1">
              <a:blip r:embed="rId4">
                <a:alphaModFix/>
              </a:blip>
              <a:stretch>
                <a:fillRect l="222" t="-257" r="222" b="-257"/>
              </a:stretch>
            </a:blipFill>
            <a:ln>
              <a:noFill/>
            </a:ln>
          </p:spPr>
          <p:txBody>
            <a:bodyPr spcFirstLastPara="1" wrap="square" lIns="60941" tIns="60941" rIns="60941" bIns="60941" anchor="ctr" anchorCtr="0">
              <a:noAutofit/>
            </a:bodyPr>
            <a:lstStyle/>
            <a:p>
              <a:pPr defTabSz="609574">
                <a:buClr>
                  <a:srgbClr val="000000"/>
                </a:buClr>
                <a:defRPr/>
              </a:pPr>
              <a:endParaRPr sz="933" kern="0">
                <a:solidFill>
                  <a:srgbClr val="000000"/>
                </a:solidFill>
                <a:latin typeface="Arial"/>
                <a:cs typeface="Arial"/>
                <a:sym typeface="Arial"/>
              </a:endParaRPr>
            </a:p>
          </p:txBody>
        </p:sp>
        <p:sp>
          <p:nvSpPr>
            <p:cNvPr id="251" name="Google Shape;251;p18"/>
            <p:cNvSpPr/>
            <p:nvPr/>
          </p:nvSpPr>
          <p:spPr>
            <a:xfrm>
              <a:off x="73038" y="66269"/>
              <a:ext cx="6350000" cy="6349987"/>
            </a:xfrm>
            <a:custGeom>
              <a:avLst/>
              <a:gdLst/>
              <a:ahLst/>
              <a:cxnLst/>
              <a:rect l="l" t="t" r="r" b="b"/>
              <a:pathLst>
                <a:path w="6350000" h="6349987" extrusionOk="0">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1867BE"/>
            </a:solidFill>
            <a:ln>
              <a:noFill/>
            </a:ln>
          </p:spPr>
          <p:txBody>
            <a:bodyPr spcFirstLastPara="1" wrap="square" lIns="60941" tIns="60941" rIns="60941" bIns="60941" anchor="ctr" anchorCtr="0">
              <a:noAutofit/>
            </a:bodyPr>
            <a:lstStyle/>
            <a:p>
              <a:pPr defTabSz="609574">
                <a:buClr>
                  <a:srgbClr val="000000"/>
                </a:buClr>
                <a:defRPr/>
              </a:pPr>
              <a:endParaRPr sz="933" kern="0">
                <a:solidFill>
                  <a:srgbClr val="000000"/>
                </a:solidFill>
                <a:latin typeface="Arial"/>
                <a:cs typeface="Arial"/>
                <a:sym typeface="Arial"/>
              </a:endParaRPr>
            </a:p>
          </p:txBody>
        </p:sp>
      </p:grpSp>
      <p:grpSp>
        <p:nvGrpSpPr>
          <p:cNvPr id="252" name="Google Shape;252;p18"/>
          <p:cNvGrpSpPr/>
          <p:nvPr/>
        </p:nvGrpSpPr>
        <p:grpSpPr>
          <a:xfrm>
            <a:off x="10539185" y="286777"/>
            <a:ext cx="937053" cy="909527"/>
            <a:chOff x="-23042" y="66269"/>
            <a:chExt cx="6542159" cy="6349987"/>
          </a:xfrm>
        </p:grpSpPr>
        <p:sp>
          <p:nvSpPr>
            <p:cNvPr id="253" name="Google Shape;253;p18"/>
            <p:cNvSpPr/>
            <p:nvPr/>
          </p:nvSpPr>
          <p:spPr>
            <a:xfrm>
              <a:off x="-23042" y="119185"/>
              <a:ext cx="6542159" cy="6244242"/>
            </a:xfrm>
            <a:custGeom>
              <a:avLst/>
              <a:gdLst/>
              <a:ahLst/>
              <a:cxnLst/>
              <a:rect l="l" t="t" r="r" b="b"/>
              <a:pathLst>
                <a:path w="6542159" h="6244242" extrusionOk="0">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rotWithShape="1">
              <a:blip r:embed="rId4">
                <a:alphaModFix/>
              </a:blip>
              <a:stretch>
                <a:fillRect l="222" t="-257" r="222" b="-257"/>
              </a:stretch>
            </a:blipFill>
            <a:ln>
              <a:noFill/>
            </a:ln>
          </p:spPr>
          <p:txBody>
            <a:bodyPr spcFirstLastPara="1" wrap="square" lIns="60941" tIns="60941" rIns="60941" bIns="60941" anchor="ctr" anchorCtr="0">
              <a:noAutofit/>
            </a:bodyPr>
            <a:lstStyle/>
            <a:p>
              <a:pPr defTabSz="609574">
                <a:buClr>
                  <a:srgbClr val="000000"/>
                </a:buClr>
                <a:defRPr/>
              </a:pPr>
              <a:endParaRPr sz="933" kern="0">
                <a:solidFill>
                  <a:srgbClr val="000000"/>
                </a:solidFill>
                <a:latin typeface="Arial"/>
                <a:cs typeface="Arial"/>
                <a:sym typeface="Arial"/>
              </a:endParaRPr>
            </a:p>
          </p:txBody>
        </p:sp>
        <p:sp>
          <p:nvSpPr>
            <p:cNvPr id="254" name="Google Shape;254;p18"/>
            <p:cNvSpPr/>
            <p:nvPr/>
          </p:nvSpPr>
          <p:spPr>
            <a:xfrm>
              <a:off x="73038" y="66269"/>
              <a:ext cx="6350000" cy="6349987"/>
            </a:xfrm>
            <a:custGeom>
              <a:avLst/>
              <a:gdLst/>
              <a:ahLst/>
              <a:cxnLst/>
              <a:rect l="l" t="t" r="r" b="b"/>
              <a:pathLst>
                <a:path w="6350000" h="6349987" extrusionOk="0">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1867BE"/>
            </a:solidFill>
            <a:ln>
              <a:noFill/>
            </a:ln>
          </p:spPr>
          <p:txBody>
            <a:bodyPr spcFirstLastPara="1" wrap="square" lIns="60941" tIns="60941" rIns="60941" bIns="60941" anchor="ctr" anchorCtr="0">
              <a:noAutofit/>
            </a:bodyPr>
            <a:lstStyle/>
            <a:p>
              <a:pPr defTabSz="609574">
                <a:buClr>
                  <a:srgbClr val="000000"/>
                </a:buClr>
                <a:defRPr/>
              </a:pPr>
              <a:endParaRPr sz="933" kern="0">
                <a:solidFill>
                  <a:srgbClr val="000000"/>
                </a:solidFill>
                <a:latin typeface="Arial"/>
                <a:cs typeface="Arial"/>
                <a:sym typeface="Arial"/>
              </a:endParaRPr>
            </a:p>
          </p:txBody>
        </p:sp>
      </p:grpSp>
      <p:sp>
        <p:nvSpPr>
          <p:cNvPr id="255" name="Google Shape;255;p18"/>
          <p:cNvSpPr/>
          <p:nvPr/>
        </p:nvSpPr>
        <p:spPr>
          <a:xfrm>
            <a:off x="226324" y="2482154"/>
            <a:ext cx="2068510" cy="615443"/>
          </a:xfrm>
          <a:custGeom>
            <a:avLst/>
            <a:gdLst/>
            <a:ahLst/>
            <a:cxnLst/>
            <a:rect l="l" t="t" r="r" b="b"/>
            <a:pathLst>
              <a:path w="3103200" h="923294" extrusionOk="0">
                <a:moveTo>
                  <a:pt x="0" y="0"/>
                </a:moveTo>
                <a:lnTo>
                  <a:pt x="3103200" y="0"/>
                </a:lnTo>
                <a:lnTo>
                  <a:pt x="3103200" y="923293"/>
                </a:lnTo>
                <a:lnTo>
                  <a:pt x="0" y="923293"/>
                </a:lnTo>
                <a:lnTo>
                  <a:pt x="0" y="0"/>
                </a:lnTo>
                <a:close/>
              </a:path>
            </a:pathLst>
          </a:custGeom>
          <a:blipFill rotWithShape="1">
            <a:blip r:embed="rId5">
              <a:alphaModFix/>
            </a:blip>
            <a:stretch>
              <a:fillRect/>
            </a:stretch>
          </a:blipFill>
          <a:ln>
            <a:noFill/>
          </a:ln>
        </p:spPr>
      </p:sp>
      <p:sp>
        <p:nvSpPr>
          <p:cNvPr id="256" name="Google Shape;256;p18"/>
          <p:cNvSpPr/>
          <p:nvPr/>
        </p:nvSpPr>
        <p:spPr>
          <a:xfrm>
            <a:off x="2732454" y="2482154"/>
            <a:ext cx="2068510" cy="615443"/>
          </a:xfrm>
          <a:custGeom>
            <a:avLst/>
            <a:gdLst/>
            <a:ahLst/>
            <a:cxnLst/>
            <a:rect l="l" t="t" r="r" b="b"/>
            <a:pathLst>
              <a:path w="3103200" h="923294" extrusionOk="0">
                <a:moveTo>
                  <a:pt x="0" y="0"/>
                </a:moveTo>
                <a:lnTo>
                  <a:pt x="3103200" y="0"/>
                </a:lnTo>
                <a:lnTo>
                  <a:pt x="3103200" y="923293"/>
                </a:lnTo>
                <a:lnTo>
                  <a:pt x="0" y="923293"/>
                </a:lnTo>
                <a:lnTo>
                  <a:pt x="0" y="0"/>
                </a:lnTo>
                <a:close/>
              </a:path>
            </a:pathLst>
          </a:custGeom>
          <a:blipFill rotWithShape="1">
            <a:blip r:embed="rId6">
              <a:alphaModFix/>
            </a:blip>
            <a:stretch>
              <a:fillRect/>
            </a:stretch>
          </a:blipFill>
          <a:ln>
            <a:noFill/>
          </a:ln>
        </p:spPr>
      </p:sp>
      <p:sp>
        <p:nvSpPr>
          <p:cNvPr id="257" name="Google Shape;257;p18"/>
          <p:cNvSpPr/>
          <p:nvPr/>
        </p:nvSpPr>
        <p:spPr>
          <a:xfrm>
            <a:off x="2726107" y="3247009"/>
            <a:ext cx="2068510" cy="812385"/>
          </a:xfrm>
          <a:custGeom>
            <a:avLst/>
            <a:gdLst/>
            <a:ahLst/>
            <a:cxnLst/>
            <a:rect l="l" t="t" r="r" b="b"/>
            <a:pathLst>
              <a:path w="3103200" h="923294" extrusionOk="0">
                <a:moveTo>
                  <a:pt x="0" y="0"/>
                </a:moveTo>
                <a:lnTo>
                  <a:pt x="3103200" y="0"/>
                </a:lnTo>
                <a:lnTo>
                  <a:pt x="3103200" y="923293"/>
                </a:lnTo>
                <a:lnTo>
                  <a:pt x="0" y="923293"/>
                </a:lnTo>
                <a:lnTo>
                  <a:pt x="0" y="0"/>
                </a:lnTo>
                <a:close/>
              </a:path>
            </a:pathLst>
          </a:custGeom>
          <a:blipFill rotWithShape="1">
            <a:blip r:embed="rId6">
              <a:alphaModFix/>
            </a:blip>
            <a:stretch>
              <a:fillRect/>
            </a:stretch>
          </a:blipFill>
          <a:ln>
            <a:noFill/>
          </a:ln>
        </p:spPr>
      </p:sp>
      <p:sp>
        <p:nvSpPr>
          <p:cNvPr id="258" name="Google Shape;258;p18"/>
          <p:cNvSpPr/>
          <p:nvPr/>
        </p:nvSpPr>
        <p:spPr>
          <a:xfrm>
            <a:off x="5086674" y="2482154"/>
            <a:ext cx="2068510" cy="615443"/>
          </a:xfrm>
          <a:custGeom>
            <a:avLst/>
            <a:gdLst/>
            <a:ahLst/>
            <a:cxnLst/>
            <a:rect l="l" t="t" r="r" b="b"/>
            <a:pathLst>
              <a:path w="3103200" h="923294" extrusionOk="0">
                <a:moveTo>
                  <a:pt x="0" y="0"/>
                </a:moveTo>
                <a:lnTo>
                  <a:pt x="3103200" y="0"/>
                </a:lnTo>
                <a:lnTo>
                  <a:pt x="3103200" y="923293"/>
                </a:lnTo>
                <a:lnTo>
                  <a:pt x="0" y="923293"/>
                </a:lnTo>
                <a:lnTo>
                  <a:pt x="0" y="0"/>
                </a:lnTo>
                <a:close/>
              </a:path>
            </a:pathLst>
          </a:custGeom>
          <a:blipFill rotWithShape="1">
            <a:blip r:embed="rId7">
              <a:alphaModFix/>
            </a:blip>
            <a:stretch>
              <a:fillRect/>
            </a:stretch>
          </a:blipFill>
          <a:ln>
            <a:noFill/>
          </a:ln>
        </p:spPr>
      </p:sp>
      <p:sp>
        <p:nvSpPr>
          <p:cNvPr id="259" name="Google Shape;259;p18"/>
          <p:cNvSpPr/>
          <p:nvPr/>
        </p:nvSpPr>
        <p:spPr>
          <a:xfrm>
            <a:off x="5191228" y="3247010"/>
            <a:ext cx="2068510" cy="909317"/>
          </a:xfrm>
          <a:custGeom>
            <a:avLst/>
            <a:gdLst/>
            <a:ahLst/>
            <a:cxnLst/>
            <a:rect l="l" t="t" r="r" b="b"/>
            <a:pathLst>
              <a:path w="3103200" h="923294" extrusionOk="0">
                <a:moveTo>
                  <a:pt x="0" y="0"/>
                </a:moveTo>
                <a:lnTo>
                  <a:pt x="3103200" y="0"/>
                </a:lnTo>
                <a:lnTo>
                  <a:pt x="3103200" y="923293"/>
                </a:lnTo>
                <a:lnTo>
                  <a:pt x="0" y="923293"/>
                </a:lnTo>
                <a:lnTo>
                  <a:pt x="0" y="0"/>
                </a:lnTo>
                <a:close/>
              </a:path>
            </a:pathLst>
          </a:custGeom>
          <a:blipFill rotWithShape="1">
            <a:blip r:embed="rId7">
              <a:alphaModFix/>
            </a:blip>
            <a:stretch>
              <a:fillRect/>
            </a:stretch>
          </a:blipFill>
          <a:ln>
            <a:noFill/>
          </a:ln>
        </p:spPr>
      </p:sp>
      <p:sp>
        <p:nvSpPr>
          <p:cNvPr id="260" name="Google Shape;260;p18"/>
          <p:cNvSpPr/>
          <p:nvPr/>
        </p:nvSpPr>
        <p:spPr>
          <a:xfrm>
            <a:off x="7551295" y="3247012"/>
            <a:ext cx="2068510" cy="615443"/>
          </a:xfrm>
          <a:custGeom>
            <a:avLst/>
            <a:gdLst/>
            <a:ahLst/>
            <a:cxnLst/>
            <a:rect l="l" t="t" r="r" b="b"/>
            <a:pathLst>
              <a:path w="3103200" h="923294" extrusionOk="0">
                <a:moveTo>
                  <a:pt x="0" y="0"/>
                </a:moveTo>
                <a:lnTo>
                  <a:pt x="3103201" y="0"/>
                </a:lnTo>
                <a:lnTo>
                  <a:pt x="3103201" y="923293"/>
                </a:lnTo>
                <a:lnTo>
                  <a:pt x="0" y="923293"/>
                </a:lnTo>
                <a:lnTo>
                  <a:pt x="0" y="0"/>
                </a:lnTo>
                <a:close/>
              </a:path>
            </a:pathLst>
          </a:custGeom>
          <a:blipFill rotWithShape="1">
            <a:blip r:embed="rId8">
              <a:alphaModFix/>
            </a:blip>
            <a:stretch>
              <a:fillRect/>
            </a:stretch>
          </a:blipFill>
          <a:ln>
            <a:noFill/>
          </a:ln>
        </p:spPr>
      </p:sp>
      <p:sp>
        <p:nvSpPr>
          <p:cNvPr id="261" name="Google Shape;261;p18"/>
          <p:cNvSpPr/>
          <p:nvPr/>
        </p:nvSpPr>
        <p:spPr>
          <a:xfrm>
            <a:off x="7608940" y="4106685"/>
            <a:ext cx="2068510" cy="615443"/>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8">
              <a:alphaModFix/>
            </a:blip>
            <a:stretch>
              <a:fillRect/>
            </a:stretch>
          </a:blipFill>
          <a:ln>
            <a:noFill/>
          </a:ln>
        </p:spPr>
      </p:sp>
      <p:sp>
        <p:nvSpPr>
          <p:cNvPr id="262" name="Google Shape;262;p18"/>
          <p:cNvSpPr/>
          <p:nvPr/>
        </p:nvSpPr>
        <p:spPr>
          <a:xfrm>
            <a:off x="7531747" y="2482154"/>
            <a:ext cx="2068510" cy="615443"/>
          </a:xfrm>
          <a:custGeom>
            <a:avLst/>
            <a:gdLst/>
            <a:ahLst/>
            <a:cxnLst/>
            <a:rect l="l" t="t" r="r" b="b"/>
            <a:pathLst>
              <a:path w="3103200" h="923294" extrusionOk="0">
                <a:moveTo>
                  <a:pt x="0" y="0"/>
                </a:moveTo>
                <a:lnTo>
                  <a:pt x="3103200" y="0"/>
                </a:lnTo>
                <a:lnTo>
                  <a:pt x="3103200" y="923293"/>
                </a:lnTo>
                <a:lnTo>
                  <a:pt x="0" y="923293"/>
                </a:lnTo>
                <a:lnTo>
                  <a:pt x="0" y="0"/>
                </a:lnTo>
                <a:close/>
              </a:path>
            </a:pathLst>
          </a:custGeom>
          <a:blipFill rotWithShape="1">
            <a:blip r:embed="rId8">
              <a:alphaModFix/>
            </a:blip>
            <a:stretch>
              <a:fillRect/>
            </a:stretch>
          </a:blipFill>
          <a:ln>
            <a:noFill/>
          </a:ln>
        </p:spPr>
      </p:sp>
      <p:sp>
        <p:nvSpPr>
          <p:cNvPr id="263" name="Google Shape;263;p18"/>
          <p:cNvSpPr/>
          <p:nvPr/>
        </p:nvSpPr>
        <p:spPr>
          <a:xfrm>
            <a:off x="10029083" y="2482154"/>
            <a:ext cx="2068510" cy="615443"/>
          </a:xfrm>
          <a:custGeom>
            <a:avLst/>
            <a:gdLst/>
            <a:ahLst/>
            <a:cxnLst/>
            <a:rect l="l" t="t" r="r" b="b"/>
            <a:pathLst>
              <a:path w="3103200" h="923294" extrusionOk="0">
                <a:moveTo>
                  <a:pt x="0" y="0"/>
                </a:moveTo>
                <a:lnTo>
                  <a:pt x="3103201" y="0"/>
                </a:lnTo>
                <a:lnTo>
                  <a:pt x="3103201" y="923293"/>
                </a:lnTo>
                <a:lnTo>
                  <a:pt x="0" y="923293"/>
                </a:lnTo>
                <a:lnTo>
                  <a:pt x="0" y="0"/>
                </a:lnTo>
                <a:close/>
              </a:path>
            </a:pathLst>
          </a:custGeom>
          <a:blipFill rotWithShape="1">
            <a:blip r:embed="rId9">
              <a:alphaModFix/>
            </a:blip>
            <a:stretch>
              <a:fillRect/>
            </a:stretch>
          </a:blipFill>
          <a:ln>
            <a:noFill/>
          </a:ln>
        </p:spPr>
      </p:sp>
      <p:sp>
        <p:nvSpPr>
          <p:cNvPr id="264" name="Google Shape;264;p18"/>
          <p:cNvSpPr txBox="1"/>
          <p:nvPr/>
        </p:nvSpPr>
        <p:spPr>
          <a:xfrm>
            <a:off x="1649514" y="330635"/>
            <a:ext cx="8892952" cy="787908"/>
          </a:xfrm>
          <a:prstGeom prst="rect">
            <a:avLst/>
          </a:prstGeom>
          <a:noFill/>
          <a:ln>
            <a:noFill/>
          </a:ln>
        </p:spPr>
        <p:txBody>
          <a:bodyPr spcFirstLastPara="1" wrap="square" lIns="0" tIns="0" rIns="0" bIns="0" anchor="t" anchorCtr="0">
            <a:spAutoFit/>
          </a:bodyPr>
          <a:lstStyle/>
          <a:p>
            <a:pPr marL="0" lvl="1" algn="ctr" defTabSz="609574">
              <a:lnSpc>
                <a:spcPct val="80000"/>
              </a:lnSpc>
              <a:buClr>
                <a:srgbClr val="000000"/>
              </a:buClr>
              <a:defRPr/>
            </a:pPr>
            <a:r>
              <a:rPr lang="en-US" sz="6400" b="1" kern="0">
                <a:solidFill>
                  <a:srgbClr val="1867BE"/>
                </a:solidFill>
                <a:latin typeface="Calibri"/>
                <a:ea typeface="Calibri"/>
                <a:cs typeface="Calibri"/>
                <a:sym typeface="Calibri"/>
              </a:rPr>
              <a:t>SILVER LEVEL</a:t>
            </a:r>
            <a:endParaRPr sz="1333" b="1" kern="0">
              <a:solidFill>
                <a:srgbClr val="000000"/>
              </a:solidFill>
              <a:latin typeface="Calibri"/>
              <a:ea typeface="Calibri"/>
              <a:cs typeface="Calibri"/>
              <a:sym typeface="Calibri"/>
            </a:endParaRPr>
          </a:p>
        </p:txBody>
      </p:sp>
      <p:sp>
        <p:nvSpPr>
          <p:cNvPr id="265" name="Google Shape;265;p18"/>
          <p:cNvSpPr txBox="1"/>
          <p:nvPr/>
        </p:nvSpPr>
        <p:spPr>
          <a:xfrm>
            <a:off x="226324" y="1588410"/>
            <a:ext cx="2068510"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kern="0">
                <a:solidFill>
                  <a:srgbClr val="FFFFFF"/>
                </a:solidFill>
                <a:latin typeface="Calibri"/>
                <a:ea typeface="Calibri"/>
                <a:cs typeface="Calibri"/>
                <a:sym typeface="Calibri"/>
              </a:rPr>
              <a:t>Lights &amp; Animation</a:t>
            </a:r>
            <a:endParaRPr sz="1133" b="1" kern="0">
              <a:solidFill>
                <a:srgbClr val="000000"/>
              </a:solidFill>
              <a:latin typeface="Calibri"/>
              <a:ea typeface="Calibri"/>
              <a:cs typeface="Calibri"/>
              <a:sym typeface="Calibri"/>
            </a:endParaRPr>
          </a:p>
        </p:txBody>
      </p:sp>
      <p:sp>
        <p:nvSpPr>
          <p:cNvPr id="266" name="Google Shape;266;p18"/>
          <p:cNvSpPr txBox="1"/>
          <p:nvPr/>
        </p:nvSpPr>
        <p:spPr>
          <a:xfrm>
            <a:off x="5061746" y="1588410"/>
            <a:ext cx="2068510"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kern="0">
                <a:solidFill>
                  <a:srgbClr val="FFFFFF"/>
                </a:solidFill>
                <a:latin typeface="Calibri"/>
                <a:ea typeface="Calibri"/>
                <a:cs typeface="Calibri"/>
                <a:sym typeface="Calibri"/>
              </a:rPr>
              <a:t>Sound &amp; Music</a:t>
            </a:r>
            <a:endParaRPr sz="1133" b="1" kern="0">
              <a:solidFill>
                <a:srgbClr val="000000"/>
              </a:solidFill>
              <a:latin typeface="Calibri"/>
              <a:ea typeface="Calibri"/>
              <a:cs typeface="Calibri"/>
              <a:sym typeface="Calibri"/>
            </a:endParaRPr>
          </a:p>
        </p:txBody>
      </p:sp>
      <p:sp>
        <p:nvSpPr>
          <p:cNvPr id="267" name="Google Shape;267;p18"/>
          <p:cNvSpPr txBox="1"/>
          <p:nvPr/>
        </p:nvSpPr>
        <p:spPr>
          <a:xfrm>
            <a:off x="2650067" y="1387337"/>
            <a:ext cx="2068510" cy="803938"/>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kern="0">
                <a:solidFill>
                  <a:srgbClr val="FFFFFF"/>
                </a:solidFill>
                <a:latin typeface="Calibri"/>
                <a:ea typeface="Calibri"/>
                <a:cs typeface="Calibri"/>
                <a:sym typeface="Calibri"/>
              </a:rPr>
              <a:t>Gesture &amp; Movement</a:t>
            </a:r>
            <a:endParaRPr sz="1133" b="1" kern="0">
              <a:solidFill>
                <a:srgbClr val="000000"/>
              </a:solidFill>
              <a:latin typeface="Calibri"/>
              <a:ea typeface="Calibri"/>
              <a:cs typeface="Calibri"/>
              <a:sym typeface="Calibri"/>
            </a:endParaRPr>
          </a:p>
        </p:txBody>
      </p:sp>
      <p:sp>
        <p:nvSpPr>
          <p:cNvPr id="268" name="Google Shape;268;p18"/>
          <p:cNvSpPr txBox="1"/>
          <p:nvPr/>
        </p:nvSpPr>
        <p:spPr>
          <a:xfrm>
            <a:off x="7531747" y="1588410"/>
            <a:ext cx="2068510"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kern="0">
                <a:solidFill>
                  <a:srgbClr val="FFFFFF"/>
                </a:solidFill>
                <a:latin typeface="Calibri"/>
                <a:ea typeface="Calibri"/>
                <a:cs typeface="Calibri"/>
                <a:sym typeface="Calibri"/>
              </a:rPr>
              <a:t>Sensing &amp; Data</a:t>
            </a:r>
            <a:endParaRPr sz="1133" b="1" kern="0">
              <a:solidFill>
                <a:srgbClr val="000000"/>
              </a:solidFill>
              <a:latin typeface="Calibri"/>
              <a:ea typeface="Calibri"/>
              <a:cs typeface="Calibri"/>
              <a:sym typeface="Calibri"/>
            </a:endParaRPr>
          </a:p>
        </p:txBody>
      </p:sp>
      <p:sp>
        <p:nvSpPr>
          <p:cNvPr id="269" name="Google Shape;269;p18"/>
          <p:cNvSpPr txBox="1"/>
          <p:nvPr/>
        </p:nvSpPr>
        <p:spPr>
          <a:xfrm>
            <a:off x="10019297" y="1588410"/>
            <a:ext cx="2068510"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kern="0">
                <a:solidFill>
                  <a:srgbClr val="FFFFFF"/>
                </a:solidFill>
                <a:latin typeface="Calibri"/>
                <a:ea typeface="Calibri"/>
                <a:cs typeface="Calibri"/>
                <a:sym typeface="Calibri"/>
              </a:rPr>
              <a:t>Radio &amp; Comms</a:t>
            </a:r>
            <a:endParaRPr sz="1133" b="1" kern="0">
              <a:solidFill>
                <a:srgbClr val="000000"/>
              </a:solidFill>
              <a:latin typeface="Calibri"/>
              <a:ea typeface="Calibri"/>
              <a:cs typeface="Calibri"/>
              <a:sym typeface="Calibri"/>
            </a:endParaRPr>
          </a:p>
        </p:txBody>
      </p:sp>
      <p:sp>
        <p:nvSpPr>
          <p:cNvPr id="270" name="Google Shape;270;p18"/>
          <p:cNvSpPr/>
          <p:nvPr/>
        </p:nvSpPr>
        <p:spPr>
          <a:xfrm>
            <a:off x="10070089" y="3247012"/>
            <a:ext cx="2068510" cy="615443"/>
          </a:xfrm>
          <a:custGeom>
            <a:avLst/>
            <a:gdLst/>
            <a:ahLst/>
            <a:cxnLst/>
            <a:rect l="l" t="t" r="r" b="b"/>
            <a:pathLst>
              <a:path w="3103200" h="923294" extrusionOk="0">
                <a:moveTo>
                  <a:pt x="0" y="0"/>
                </a:moveTo>
                <a:lnTo>
                  <a:pt x="3103200" y="0"/>
                </a:lnTo>
                <a:lnTo>
                  <a:pt x="3103200" y="923293"/>
                </a:lnTo>
                <a:lnTo>
                  <a:pt x="0" y="923293"/>
                </a:lnTo>
                <a:lnTo>
                  <a:pt x="0" y="0"/>
                </a:lnTo>
                <a:close/>
              </a:path>
            </a:pathLst>
          </a:custGeom>
          <a:blipFill rotWithShape="1">
            <a:blip r:embed="rId9">
              <a:alphaModFix/>
            </a:blip>
            <a:stretch>
              <a:fillRect/>
            </a:stretch>
          </a:blipFill>
          <a:ln>
            <a:noFill/>
          </a:ln>
        </p:spPr>
      </p:sp>
      <p:sp>
        <p:nvSpPr>
          <p:cNvPr id="271" name="Google Shape;271;p18"/>
          <p:cNvSpPr txBox="1"/>
          <p:nvPr/>
        </p:nvSpPr>
        <p:spPr>
          <a:xfrm>
            <a:off x="283646" y="2640900"/>
            <a:ext cx="1893734"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Calming animation</a:t>
            </a:r>
            <a:endParaRPr sz="1133" b="1" kern="0">
              <a:solidFill>
                <a:srgbClr val="000000"/>
              </a:solidFill>
              <a:latin typeface="Calibri"/>
              <a:ea typeface="Calibri"/>
              <a:cs typeface="Calibri"/>
              <a:sym typeface="Calibri"/>
            </a:endParaRPr>
          </a:p>
        </p:txBody>
      </p:sp>
      <p:sp>
        <p:nvSpPr>
          <p:cNvPr id="272" name="Google Shape;272;p18"/>
          <p:cNvSpPr txBox="1"/>
          <p:nvPr/>
        </p:nvSpPr>
        <p:spPr>
          <a:xfrm>
            <a:off x="2898167" y="3345545"/>
            <a:ext cx="1867338" cy="803938"/>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Rock, paper, scissors</a:t>
            </a:r>
            <a:endParaRPr sz="1133" b="1" kern="0">
              <a:solidFill>
                <a:srgbClr val="000000"/>
              </a:solidFill>
              <a:latin typeface="Calibri"/>
              <a:ea typeface="Calibri"/>
              <a:cs typeface="Calibri"/>
              <a:sym typeface="Calibri"/>
            </a:endParaRPr>
          </a:p>
        </p:txBody>
      </p:sp>
      <p:sp>
        <p:nvSpPr>
          <p:cNvPr id="273" name="Google Shape;273;p18"/>
          <p:cNvSpPr txBox="1"/>
          <p:nvPr/>
        </p:nvSpPr>
        <p:spPr>
          <a:xfrm>
            <a:off x="3071897" y="2640900"/>
            <a:ext cx="1377006"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2">
                  <a:extLst>
                    <a:ext uri="{A12FA001-AC4F-418D-AE19-62706E023703}">
                      <ahyp:hlinkClr xmlns:ahyp="http://schemas.microsoft.com/office/drawing/2018/hyperlinkcolor" val="tx"/>
                    </a:ext>
                  </a:extLst>
                </a:hlinkClick>
              </a:rPr>
              <a:t>Magic 8 ball</a:t>
            </a:r>
            <a:endParaRPr sz="1133" b="1" kern="0">
              <a:solidFill>
                <a:srgbClr val="000000"/>
              </a:solidFill>
              <a:latin typeface="Calibri"/>
              <a:ea typeface="Calibri"/>
              <a:cs typeface="Calibri"/>
              <a:sym typeface="Calibri"/>
            </a:endParaRPr>
          </a:p>
        </p:txBody>
      </p:sp>
      <p:sp>
        <p:nvSpPr>
          <p:cNvPr id="274" name="Google Shape;274;p18"/>
          <p:cNvSpPr txBox="1"/>
          <p:nvPr/>
        </p:nvSpPr>
        <p:spPr>
          <a:xfrm>
            <a:off x="7818250" y="3398120"/>
            <a:ext cx="1540784"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3">
                  <a:extLst>
                    <a:ext uri="{A12FA001-AC4F-418D-AE19-62706E023703}">
                      <ahyp:hlinkClr xmlns:ahyp="http://schemas.microsoft.com/office/drawing/2018/hyperlinkcolor" val="tx"/>
                    </a:ext>
                  </a:extLst>
                </a:hlinkClick>
              </a:rPr>
              <a:t>Sound Meter</a:t>
            </a:r>
            <a:endParaRPr sz="1133" b="1" kern="0">
              <a:solidFill>
                <a:srgbClr val="000000"/>
              </a:solidFill>
              <a:latin typeface="Calibri"/>
              <a:ea typeface="Calibri"/>
              <a:cs typeface="Calibri"/>
              <a:sym typeface="Calibri"/>
            </a:endParaRPr>
          </a:p>
        </p:txBody>
      </p:sp>
      <p:sp>
        <p:nvSpPr>
          <p:cNvPr id="275" name="Google Shape;275;p18"/>
          <p:cNvSpPr txBox="1"/>
          <p:nvPr/>
        </p:nvSpPr>
        <p:spPr>
          <a:xfrm>
            <a:off x="5310471" y="3358626"/>
            <a:ext cx="1826544" cy="803938"/>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4">
                  <a:extLst>
                    <a:ext uri="{A12FA001-AC4F-418D-AE19-62706E023703}">
                      <ahyp:hlinkClr xmlns:ahyp="http://schemas.microsoft.com/office/drawing/2018/hyperlinkcolor" val="tx"/>
                    </a:ext>
                  </a:extLst>
                </a:hlinkClick>
              </a:rPr>
              <a:t>Sound waves Music </a:t>
            </a:r>
            <a:endParaRPr sz="1133" b="1" kern="0">
              <a:solidFill>
                <a:srgbClr val="000000"/>
              </a:solidFill>
              <a:latin typeface="Calibri"/>
              <a:ea typeface="Calibri"/>
              <a:cs typeface="Calibri"/>
              <a:sym typeface="Calibri"/>
            </a:endParaRPr>
          </a:p>
        </p:txBody>
      </p:sp>
      <p:sp>
        <p:nvSpPr>
          <p:cNvPr id="276" name="Google Shape;276;p18"/>
          <p:cNvSpPr txBox="1"/>
          <p:nvPr/>
        </p:nvSpPr>
        <p:spPr>
          <a:xfrm>
            <a:off x="7467461" y="2654427"/>
            <a:ext cx="2236086"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5">
                  <a:extLst>
                    <a:ext uri="{A12FA001-AC4F-418D-AE19-62706E023703}">
                      <ahyp:hlinkClr xmlns:ahyp="http://schemas.microsoft.com/office/drawing/2018/hyperlinkcolor" val="tx"/>
                    </a:ext>
                  </a:extLst>
                </a:hlinkClick>
              </a:rPr>
              <a:t>Environment explorer</a:t>
            </a:r>
            <a:endParaRPr sz="1133" b="1" kern="0">
              <a:solidFill>
                <a:srgbClr val="000000"/>
              </a:solidFill>
              <a:latin typeface="Calibri"/>
              <a:ea typeface="Calibri"/>
              <a:cs typeface="Calibri"/>
              <a:sym typeface="Calibri"/>
            </a:endParaRPr>
          </a:p>
        </p:txBody>
      </p:sp>
      <p:sp>
        <p:nvSpPr>
          <p:cNvPr id="277" name="Google Shape;277;p18"/>
          <p:cNvSpPr txBox="1"/>
          <p:nvPr/>
        </p:nvSpPr>
        <p:spPr>
          <a:xfrm>
            <a:off x="5467244" y="2618319"/>
            <a:ext cx="1257424"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6">
                  <a:extLst>
                    <a:ext uri="{A12FA001-AC4F-418D-AE19-62706E023703}">
                      <ahyp:hlinkClr xmlns:ahyp="http://schemas.microsoft.com/office/drawing/2018/hyperlinkcolor" val="tx"/>
                    </a:ext>
                  </a:extLst>
                </a:hlinkClick>
              </a:rPr>
              <a:t>Metronome</a:t>
            </a:r>
            <a:endParaRPr sz="1133" b="1" kern="0">
              <a:solidFill>
                <a:srgbClr val="000000"/>
              </a:solidFill>
              <a:latin typeface="Calibri"/>
              <a:ea typeface="Calibri"/>
              <a:cs typeface="Calibri"/>
              <a:sym typeface="Calibri"/>
            </a:endParaRPr>
          </a:p>
        </p:txBody>
      </p:sp>
      <p:sp>
        <p:nvSpPr>
          <p:cNvPr id="278" name="Google Shape;278;p18"/>
          <p:cNvSpPr txBox="1"/>
          <p:nvPr/>
        </p:nvSpPr>
        <p:spPr>
          <a:xfrm>
            <a:off x="7915621" y="4243400"/>
            <a:ext cx="1506188"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7">
                  <a:extLst>
                    <a:ext uri="{A12FA001-AC4F-418D-AE19-62706E023703}">
                      <ahyp:hlinkClr xmlns:ahyp="http://schemas.microsoft.com/office/drawing/2018/hyperlinkcolor" val="tx"/>
                    </a:ext>
                  </a:extLst>
                </a:hlinkClick>
              </a:rPr>
              <a:t>Stop Watch</a:t>
            </a:r>
            <a:endParaRPr sz="1133" b="1" kern="0">
              <a:solidFill>
                <a:srgbClr val="000000"/>
              </a:solidFill>
              <a:latin typeface="Calibri"/>
              <a:ea typeface="Calibri"/>
              <a:cs typeface="Calibri"/>
              <a:sym typeface="Calibri"/>
            </a:endParaRPr>
          </a:p>
        </p:txBody>
      </p:sp>
      <p:sp>
        <p:nvSpPr>
          <p:cNvPr id="279" name="Google Shape;279;p18"/>
          <p:cNvSpPr txBox="1"/>
          <p:nvPr/>
        </p:nvSpPr>
        <p:spPr>
          <a:xfrm>
            <a:off x="10273214" y="3413519"/>
            <a:ext cx="1867338"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8">
                  <a:extLst>
                    <a:ext uri="{A12FA001-AC4F-418D-AE19-62706E023703}">
                      <ahyp:hlinkClr xmlns:ahyp="http://schemas.microsoft.com/office/drawing/2018/hyperlinkcolor" val="tx"/>
                    </a:ext>
                  </a:extLst>
                </a:hlinkClick>
              </a:rPr>
              <a:t>Teleporting Duck</a:t>
            </a:r>
            <a:endParaRPr sz="1133" b="1" kern="0">
              <a:solidFill>
                <a:srgbClr val="000000"/>
              </a:solidFill>
              <a:latin typeface="Calibri"/>
              <a:ea typeface="Calibri"/>
              <a:cs typeface="Calibri"/>
              <a:sym typeface="Calibri"/>
            </a:endParaRPr>
          </a:p>
        </p:txBody>
      </p:sp>
      <p:sp>
        <p:nvSpPr>
          <p:cNvPr id="280" name="Google Shape;280;p18"/>
          <p:cNvSpPr txBox="1"/>
          <p:nvPr/>
        </p:nvSpPr>
        <p:spPr>
          <a:xfrm>
            <a:off x="10318896" y="2640900"/>
            <a:ext cx="1589376"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9">
                  <a:extLst>
                    <a:ext uri="{A12FA001-AC4F-418D-AE19-62706E023703}">
                      <ahyp:hlinkClr xmlns:ahyp="http://schemas.microsoft.com/office/drawing/2018/hyperlinkcolor" val="tx"/>
                    </a:ext>
                  </a:extLst>
                </a:hlinkClick>
              </a:rPr>
              <a:t>Send a Smile</a:t>
            </a:r>
            <a:endParaRPr sz="1133" b="1" kern="0">
              <a:solidFill>
                <a:srgbClr val="000000"/>
              </a:solidFill>
              <a:latin typeface="Calibri"/>
              <a:ea typeface="Calibri"/>
              <a:cs typeface="Calibri"/>
              <a:sym typeface="Calibri"/>
            </a:endParaRPr>
          </a:p>
        </p:txBody>
      </p:sp>
      <p:sp>
        <p:nvSpPr>
          <p:cNvPr id="281" name="Google Shape;281;p18"/>
          <p:cNvSpPr/>
          <p:nvPr/>
        </p:nvSpPr>
        <p:spPr>
          <a:xfrm>
            <a:off x="5218324" y="4436427"/>
            <a:ext cx="2068510" cy="689296"/>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7">
              <a:alphaModFix/>
            </a:blip>
            <a:stretch>
              <a:fillRect/>
            </a:stretch>
          </a:blipFill>
          <a:ln>
            <a:noFill/>
          </a:ln>
        </p:spPr>
      </p:sp>
      <p:sp>
        <p:nvSpPr>
          <p:cNvPr id="282" name="Google Shape;282;p18"/>
          <p:cNvSpPr txBox="1"/>
          <p:nvPr/>
        </p:nvSpPr>
        <p:spPr>
          <a:xfrm>
            <a:off x="5499476" y="4637498"/>
            <a:ext cx="1506188"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20">
                  <a:extLst>
                    <a:ext uri="{A12FA001-AC4F-418D-AE19-62706E023703}">
                      <ahyp:hlinkClr xmlns:ahyp="http://schemas.microsoft.com/office/drawing/2018/hyperlinkcolor" val="tx"/>
                    </a:ext>
                  </a:extLst>
                </a:hlinkClick>
              </a:rPr>
              <a:t>Frere Jacques</a:t>
            </a:r>
            <a:endParaRPr sz="1133" b="1" kern="0">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19"/>
          <p:cNvSpPr txBox="1"/>
          <p:nvPr/>
        </p:nvSpPr>
        <p:spPr>
          <a:xfrm>
            <a:off x="1649514" y="330636"/>
            <a:ext cx="8892952" cy="796180"/>
          </a:xfrm>
          <a:prstGeom prst="rect">
            <a:avLst/>
          </a:prstGeom>
          <a:noFill/>
          <a:ln>
            <a:noFill/>
          </a:ln>
        </p:spPr>
        <p:txBody>
          <a:bodyPr spcFirstLastPara="1" wrap="square" lIns="0" tIns="0" rIns="0" bIns="0" anchor="t" anchorCtr="0">
            <a:spAutoFit/>
          </a:bodyPr>
          <a:lstStyle/>
          <a:p>
            <a:pPr marL="0" lvl="1" algn="ctr" defTabSz="609574">
              <a:lnSpc>
                <a:spcPct val="80000"/>
              </a:lnSpc>
              <a:buClr>
                <a:srgbClr val="000000"/>
              </a:buClr>
              <a:defRPr/>
            </a:pPr>
            <a:r>
              <a:rPr lang="en-US" sz="6467" b="1" kern="0">
                <a:solidFill>
                  <a:srgbClr val="1867BE"/>
                </a:solidFill>
                <a:latin typeface="Calibri"/>
                <a:ea typeface="Calibri"/>
                <a:cs typeface="Calibri"/>
                <a:sym typeface="Calibri"/>
              </a:rPr>
              <a:t>GOLD LEVEL</a:t>
            </a:r>
            <a:endParaRPr sz="1400" b="1" kern="0">
              <a:solidFill>
                <a:srgbClr val="000000"/>
              </a:solidFill>
              <a:latin typeface="Calibri"/>
              <a:ea typeface="Calibri"/>
              <a:cs typeface="Calibri"/>
              <a:sym typeface="Calibri"/>
            </a:endParaRPr>
          </a:p>
        </p:txBody>
      </p:sp>
      <p:sp>
        <p:nvSpPr>
          <p:cNvPr id="288" name="Google Shape;288;p19"/>
          <p:cNvSpPr/>
          <p:nvPr/>
        </p:nvSpPr>
        <p:spPr>
          <a:xfrm>
            <a:off x="226324" y="1454020"/>
            <a:ext cx="2068510" cy="615443"/>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3">
              <a:alphaModFix/>
            </a:blip>
            <a:stretch>
              <a:fillRect/>
            </a:stretch>
          </a:blipFill>
          <a:ln>
            <a:noFill/>
          </a:ln>
        </p:spPr>
      </p:sp>
      <p:sp>
        <p:nvSpPr>
          <p:cNvPr id="289" name="Google Shape;289;p19"/>
          <p:cNvSpPr/>
          <p:nvPr/>
        </p:nvSpPr>
        <p:spPr>
          <a:xfrm>
            <a:off x="2644036" y="1454020"/>
            <a:ext cx="2068510" cy="615443"/>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3">
              <a:alphaModFix/>
            </a:blip>
            <a:stretch>
              <a:fillRect/>
            </a:stretch>
          </a:blipFill>
          <a:ln>
            <a:noFill/>
          </a:ln>
        </p:spPr>
      </p:sp>
      <p:sp>
        <p:nvSpPr>
          <p:cNvPr id="290" name="Google Shape;290;p19"/>
          <p:cNvSpPr/>
          <p:nvPr/>
        </p:nvSpPr>
        <p:spPr>
          <a:xfrm>
            <a:off x="5061746" y="1454020"/>
            <a:ext cx="2068510" cy="615443"/>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3">
              <a:alphaModFix/>
            </a:blip>
            <a:stretch>
              <a:fillRect/>
            </a:stretch>
          </a:blipFill>
          <a:ln>
            <a:noFill/>
          </a:ln>
        </p:spPr>
      </p:sp>
      <p:sp>
        <p:nvSpPr>
          <p:cNvPr id="291" name="Google Shape;291;p19"/>
          <p:cNvSpPr/>
          <p:nvPr/>
        </p:nvSpPr>
        <p:spPr>
          <a:xfrm>
            <a:off x="7545416" y="1454020"/>
            <a:ext cx="2068510" cy="615443"/>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3">
              <a:alphaModFix/>
            </a:blip>
            <a:stretch>
              <a:fillRect/>
            </a:stretch>
          </a:blipFill>
          <a:ln>
            <a:noFill/>
          </a:ln>
        </p:spPr>
      </p:sp>
      <p:sp>
        <p:nvSpPr>
          <p:cNvPr id="292" name="Google Shape;292;p19"/>
          <p:cNvSpPr/>
          <p:nvPr/>
        </p:nvSpPr>
        <p:spPr>
          <a:xfrm>
            <a:off x="10029083" y="1454020"/>
            <a:ext cx="2068510" cy="615443"/>
          </a:xfrm>
          <a:custGeom>
            <a:avLst/>
            <a:gdLst/>
            <a:ahLst/>
            <a:cxnLst/>
            <a:rect l="l" t="t" r="r" b="b"/>
            <a:pathLst>
              <a:path w="3103200" h="923294" extrusionOk="0">
                <a:moveTo>
                  <a:pt x="0" y="0"/>
                </a:moveTo>
                <a:lnTo>
                  <a:pt x="3103201" y="0"/>
                </a:lnTo>
                <a:lnTo>
                  <a:pt x="3103201" y="923294"/>
                </a:lnTo>
                <a:lnTo>
                  <a:pt x="0" y="923294"/>
                </a:lnTo>
                <a:lnTo>
                  <a:pt x="0" y="0"/>
                </a:lnTo>
                <a:close/>
              </a:path>
            </a:pathLst>
          </a:custGeom>
          <a:blipFill rotWithShape="1">
            <a:blip r:embed="rId3">
              <a:alphaModFix/>
            </a:blip>
            <a:stretch>
              <a:fillRect/>
            </a:stretch>
          </a:blipFill>
          <a:ln>
            <a:noFill/>
          </a:ln>
        </p:spPr>
      </p:sp>
      <p:sp>
        <p:nvSpPr>
          <p:cNvPr id="293" name="Google Shape;293;p19"/>
          <p:cNvSpPr txBox="1"/>
          <p:nvPr/>
        </p:nvSpPr>
        <p:spPr>
          <a:xfrm>
            <a:off x="226324" y="1588410"/>
            <a:ext cx="2068510"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kern="0">
                <a:solidFill>
                  <a:srgbClr val="FFFFFF"/>
                </a:solidFill>
                <a:latin typeface="Calibri"/>
                <a:ea typeface="Calibri"/>
                <a:cs typeface="Calibri"/>
                <a:sym typeface="Calibri"/>
              </a:rPr>
              <a:t>Lights &amp; Animation</a:t>
            </a:r>
            <a:endParaRPr sz="1133" b="1" kern="0">
              <a:solidFill>
                <a:srgbClr val="000000"/>
              </a:solidFill>
              <a:latin typeface="Calibri"/>
              <a:ea typeface="Calibri"/>
              <a:cs typeface="Calibri"/>
              <a:sym typeface="Calibri"/>
            </a:endParaRPr>
          </a:p>
        </p:txBody>
      </p:sp>
      <p:sp>
        <p:nvSpPr>
          <p:cNvPr id="294" name="Google Shape;294;p19"/>
          <p:cNvSpPr txBox="1"/>
          <p:nvPr/>
        </p:nvSpPr>
        <p:spPr>
          <a:xfrm>
            <a:off x="5061746" y="1588410"/>
            <a:ext cx="2068510"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kern="0">
                <a:solidFill>
                  <a:srgbClr val="FFFFFF"/>
                </a:solidFill>
                <a:latin typeface="Calibri"/>
                <a:ea typeface="Calibri"/>
                <a:cs typeface="Calibri"/>
                <a:sym typeface="Calibri"/>
              </a:rPr>
              <a:t>Sound &amp; Music</a:t>
            </a:r>
            <a:endParaRPr sz="1133" b="1" kern="0">
              <a:solidFill>
                <a:srgbClr val="000000"/>
              </a:solidFill>
              <a:latin typeface="Calibri"/>
              <a:ea typeface="Calibri"/>
              <a:cs typeface="Calibri"/>
              <a:sym typeface="Calibri"/>
            </a:endParaRPr>
          </a:p>
        </p:txBody>
      </p:sp>
      <p:sp>
        <p:nvSpPr>
          <p:cNvPr id="295" name="Google Shape;295;p19"/>
          <p:cNvSpPr txBox="1"/>
          <p:nvPr/>
        </p:nvSpPr>
        <p:spPr>
          <a:xfrm>
            <a:off x="2650065" y="1387343"/>
            <a:ext cx="2068510" cy="803938"/>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kern="0">
                <a:solidFill>
                  <a:srgbClr val="FFFFFF"/>
                </a:solidFill>
                <a:latin typeface="Calibri"/>
                <a:ea typeface="Calibri"/>
                <a:cs typeface="Calibri"/>
                <a:sym typeface="Calibri"/>
              </a:rPr>
              <a:t>Gesture &amp; Movement</a:t>
            </a:r>
            <a:endParaRPr sz="1133" b="1" kern="0">
              <a:solidFill>
                <a:srgbClr val="000000"/>
              </a:solidFill>
              <a:latin typeface="Calibri"/>
              <a:ea typeface="Calibri"/>
              <a:cs typeface="Calibri"/>
              <a:sym typeface="Calibri"/>
            </a:endParaRPr>
          </a:p>
        </p:txBody>
      </p:sp>
      <p:sp>
        <p:nvSpPr>
          <p:cNvPr id="296" name="Google Shape;296;p19"/>
          <p:cNvSpPr txBox="1"/>
          <p:nvPr/>
        </p:nvSpPr>
        <p:spPr>
          <a:xfrm>
            <a:off x="7531747" y="1588410"/>
            <a:ext cx="2068510"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kern="0">
                <a:solidFill>
                  <a:srgbClr val="FFFFFF"/>
                </a:solidFill>
                <a:latin typeface="Calibri"/>
                <a:ea typeface="Calibri"/>
                <a:cs typeface="Calibri"/>
                <a:sym typeface="Calibri"/>
              </a:rPr>
              <a:t>Sensing &amp; Data</a:t>
            </a:r>
            <a:endParaRPr sz="1133" b="1" kern="0">
              <a:solidFill>
                <a:srgbClr val="000000"/>
              </a:solidFill>
              <a:latin typeface="Calibri"/>
              <a:ea typeface="Calibri"/>
              <a:cs typeface="Calibri"/>
              <a:sym typeface="Calibri"/>
            </a:endParaRPr>
          </a:p>
        </p:txBody>
      </p:sp>
      <p:sp>
        <p:nvSpPr>
          <p:cNvPr id="297" name="Google Shape;297;p19"/>
          <p:cNvSpPr txBox="1"/>
          <p:nvPr/>
        </p:nvSpPr>
        <p:spPr>
          <a:xfrm>
            <a:off x="10019297" y="1588410"/>
            <a:ext cx="2068510"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kern="0">
                <a:solidFill>
                  <a:srgbClr val="FFFFFF"/>
                </a:solidFill>
                <a:latin typeface="Calibri"/>
                <a:ea typeface="Calibri"/>
                <a:cs typeface="Calibri"/>
                <a:sym typeface="Calibri"/>
              </a:rPr>
              <a:t>Radio &amp; Comms</a:t>
            </a:r>
            <a:endParaRPr sz="1133" b="1" kern="0">
              <a:solidFill>
                <a:srgbClr val="000000"/>
              </a:solidFill>
              <a:latin typeface="Calibri"/>
              <a:ea typeface="Calibri"/>
              <a:cs typeface="Calibri"/>
              <a:sym typeface="Calibri"/>
            </a:endParaRPr>
          </a:p>
        </p:txBody>
      </p:sp>
      <p:cxnSp>
        <p:nvCxnSpPr>
          <p:cNvPr id="298" name="Google Shape;298;p19"/>
          <p:cNvCxnSpPr/>
          <p:nvPr/>
        </p:nvCxnSpPr>
        <p:spPr>
          <a:xfrm>
            <a:off x="2472439" y="1205004"/>
            <a:ext cx="0" cy="5333420"/>
          </a:xfrm>
          <a:prstGeom prst="straightConnector1">
            <a:avLst/>
          </a:prstGeom>
          <a:noFill/>
          <a:ln w="38100" cap="flat" cmpd="sng">
            <a:solidFill>
              <a:srgbClr val="005293"/>
            </a:solidFill>
            <a:prstDash val="solid"/>
            <a:round/>
            <a:headEnd type="none" w="sm" len="sm"/>
            <a:tailEnd type="none" w="sm" len="sm"/>
          </a:ln>
        </p:spPr>
      </p:cxnSp>
      <p:cxnSp>
        <p:nvCxnSpPr>
          <p:cNvPr id="299" name="Google Shape;299;p19"/>
          <p:cNvCxnSpPr/>
          <p:nvPr/>
        </p:nvCxnSpPr>
        <p:spPr>
          <a:xfrm>
            <a:off x="4896199" y="1205004"/>
            <a:ext cx="0" cy="5333420"/>
          </a:xfrm>
          <a:prstGeom prst="straightConnector1">
            <a:avLst/>
          </a:prstGeom>
          <a:noFill/>
          <a:ln w="38100" cap="flat" cmpd="sng">
            <a:solidFill>
              <a:srgbClr val="005293"/>
            </a:solidFill>
            <a:prstDash val="solid"/>
            <a:round/>
            <a:headEnd type="none" w="sm" len="sm"/>
            <a:tailEnd type="none" w="sm" len="sm"/>
          </a:ln>
        </p:spPr>
      </p:cxnSp>
      <p:cxnSp>
        <p:nvCxnSpPr>
          <p:cNvPr id="300" name="Google Shape;300;p19"/>
          <p:cNvCxnSpPr/>
          <p:nvPr/>
        </p:nvCxnSpPr>
        <p:spPr>
          <a:xfrm>
            <a:off x="7354976" y="1205004"/>
            <a:ext cx="0" cy="5333420"/>
          </a:xfrm>
          <a:prstGeom prst="straightConnector1">
            <a:avLst/>
          </a:prstGeom>
          <a:noFill/>
          <a:ln w="38100" cap="flat" cmpd="sng">
            <a:solidFill>
              <a:srgbClr val="005293"/>
            </a:solidFill>
            <a:prstDash val="solid"/>
            <a:round/>
            <a:headEnd type="none" w="sm" len="sm"/>
            <a:tailEnd type="none" w="sm" len="sm"/>
          </a:ln>
        </p:spPr>
      </p:cxnSp>
      <p:cxnSp>
        <p:nvCxnSpPr>
          <p:cNvPr id="301" name="Google Shape;301;p19"/>
          <p:cNvCxnSpPr/>
          <p:nvPr/>
        </p:nvCxnSpPr>
        <p:spPr>
          <a:xfrm>
            <a:off x="9816125" y="1205004"/>
            <a:ext cx="0" cy="5333420"/>
          </a:xfrm>
          <a:prstGeom prst="straightConnector1">
            <a:avLst/>
          </a:prstGeom>
          <a:noFill/>
          <a:ln w="38100" cap="flat" cmpd="sng">
            <a:solidFill>
              <a:srgbClr val="005293"/>
            </a:solidFill>
            <a:prstDash val="solid"/>
            <a:round/>
            <a:headEnd type="none" w="sm" len="sm"/>
            <a:tailEnd type="none" w="sm" len="sm"/>
          </a:ln>
        </p:spPr>
      </p:cxnSp>
      <p:grpSp>
        <p:nvGrpSpPr>
          <p:cNvPr id="302" name="Google Shape;302;p19"/>
          <p:cNvGrpSpPr/>
          <p:nvPr/>
        </p:nvGrpSpPr>
        <p:grpSpPr>
          <a:xfrm>
            <a:off x="668151" y="209112"/>
            <a:ext cx="983877" cy="954976"/>
            <a:chOff x="-23042" y="66269"/>
            <a:chExt cx="6542159" cy="6349987"/>
          </a:xfrm>
        </p:grpSpPr>
        <p:sp>
          <p:nvSpPr>
            <p:cNvPr id="303" name="Google Shape;303;p19"/>
            <p:cNvSpPr/>
            <p:nvPr/>
          </p:nvSpPr>
          <p:spPr>
            <a:xfrm>
              <a:off x="-23042" y="119185"/>
              <a:ext cx="6542159" cy="6244242"/>
            </a:xfrm>
            <a:custGeom>
              <a:avLst/>
              <a:gdLst/>
              <a:ahLst/>
              <a:cxnLst/>
              <a:rect l="l" t="t" r="r" b="b"/>
              <a:pathLst>
                <a:path w="6542159" h="6244242" extrusionOk="0">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rotWithShape="1">
              <a:blip r:embed="rId4">
                <a:alphaModFix/>
              </a:blip>
              <a:stretch>
                <a:fillRect l="-1459" r="-1459"/>
              </a:stretch>
            </a:blipFill>
            <a:ln>
              <a:noFill/>
            </a:ln>
          </p:spPr>
          <p:txBody>
            <a:bodyPr spcFirstLastPara="1" wrap="square" lIns="60941" tIns="60941" rIns="60941" bIns="60941" anchor="ctr" anchorCtr="0">
              <a:noAutofit/>
            </a:bodyPr>
            <a:lstStyle/>
            <a:p>
              <a:pPr defTabSz="609574">
                <a:buClr>
                  <a:srgbClr val="000000"/>
                </a:buClr>
                <a:defRPr/>
              </a:pPr>
              <a:endParaRPr sz="933" kern="0">
                <a:solidFill>
                  <a:srgbClr val="000000"/>
                </a:solidFill>
                <a:latin typeface="Arial"/>
                <a:cs typeface="Arial"/>
                <a:sym typeface="Arial"/>
              </a:endParaRPr>
            </a:p>
          </p:txBody>
        </p:sp>
        <p:sp>
          <p:nvSpPr>
            <p:cNvPr id="304" name="Google Shape;304;p19"/>
            <p:cNvSpPr/>
            <p:nvPr/>
          </p:nvSpPr>
          <p:spPr>
            <a:xfrm>
              <a:off x="73038" y="66269"/>
              <a:ext cx="6350000" cy="6349987"/>
            </a:xfrm>
            <a:custGeom>
              <a:avLst/>
              <a:gdLst/>
              <a:ahLst/>
              <a:cxnLst/>
              <a:rect l="l" t="t" r="r" b="b"/>
              <a:pathLst>
                <a:path w="6350000" h="6349987" extrusionOk="0">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1867BE"/>
            </a:solidFill>
            <a:ln>
              <a:noFill/>
            </a:ln>
          </p:spPr>
          <p:txBody>
            <a:bodyPr spcFirstLastPara="1" wrap="square" lIns="60941" tIns="60941" rIns="60941" bIns="60941" anchor="ctr" anchorCtr="0">
              <a:noAutofit/>
            </a:bodyPr>
            <a:lstStyle/>
            <a:p>
              <a:pPr defTabSz="609574">
                <a:buClr>
                  <a:srgbClr val="000000"/>
                </a:buClr>
                <a:defRPr/>
              </a:pPr>
              <a:endParaRPr sz="933" kern="0">
                <a:solidFill>
                  <a:srgbClr val="000000"/>
                </a:solidFill>
                <a:latin typeface="Arial"/>
                <a:cs typeface="Arial"/>
                <a:sym typeface="Arial"/>
              </a:endParaRPr>
            </a:p>
          </p:txBody>
        </p:sp>
      </p:grpSp>
      <p:grpSp>
        <p:nvGrpSpPr>
          <p:cNvPr id="305" name="Google Shape;305;p19"/>
          <p:cNvGrpSpPr/>
          <p:nvPr/>
        </p:nvGrpSpPr>
        <p:grpSpPr>
          <a:xfrm>
            <a:off x="10570925" y="240892"/>
            <a:ext cx="983877" cy="954976"/>
            <a:chOff x="-23042" y="66269"/>
            <a:chExt cx="6542159" cy="6349987"/>
          </a:xfrm>
        </p:grpSpPr>
        <p:sp>
          <p:nvSpPr>
            <p:cNvPr id="306" name="Google Shape;306;p19"/>
            <p:cNvSpPr/>
            <p:nvPr/>
          </p:nvSpPr>
          <p:spPr>
            <a:xfrm>
              <a:off x="-23042" y="119185"/>
              <a:ext cx="6542159" cy="6244242"/>
            </a:xfrm>
            <a:custGeom>
              <a:avLst/>
              <a:gdLst/>
              <a:ahLst/>
              <a:cxnLst/>
              <a:rect l="l" t="t" r="r" b="b"/>
              <a:pathLst>
                <a:path w="6542159" h="6244242" extrusionOk="0">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rotWithShape="1">
              <a:blip r:embed="rId4">
                <a:alphaModFix/>
              </a:blip>
              <a:stretch>
                <a:fillRect l="-1459" r="-1459"/>
              </a:stretch>
            </a:blipFill>
            <a:ln>
              <a:noFill/>
            </a:ln>
          </p:spPr>
          <p:txBody>
            <a:bodyPr spcFirstLastPara="1" wrap="square" lIns="60941" tIns="60941" rIns="60941" bIns="60941" anchor="ctr" anchorCtr="0">
              <a:noAutofit/>
            </a:bodyPr>
            <a:lstStyle/>
            <a:p>
              <a:pPr defTabSz="609574">
                <a:buClr>
                  <a:srgbClr val="000000"/>
                </a:buClr>
                <a:defRPr/>
              </a:pPr>
              <a:endParaRPr sz="933" kern="0">
                <a:solidFill>
                  <a:srgbClr val="000000"/>
                </a:solidFill>
                <a:latin typeface="Arial"/>
                <a:cs typeface="Arial"/>
                <a:sym typeface="Arial"/>
              </a:endParaRPr>
            </a:p>
          </p:txBody>
        </p:sp>
        <p:sp>
          <p:nvSpPr>
            <p:cNvPr id="307" name="Google Shape;307;p19"/>
            <p:cNvSpPr/>
            <p:nvPr/>
          </p:nvSpPr>
          <p:spPr>
            <a:xfrm>
              <a:off x="73038" y="66269"/>
              <a:ext cx="6350000" cy="6349987"/>
            </a:xfrm>
            <a:custGeom>
              <a:avLst/>
              <a:gdLst/>
              <a:ahLst/>
              <a:cxnLst/>
              <a:rect l="l" t="t" r="r" b="b"/>
              <a:pathLst>
                <a:path w="6350000" h="6349987" extrusionOk="0">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1867BE"/>
            </a:solidFill>
            <a:ln>
              <a:noFill/>
            </a:ln>
          </p:spPr>
          <p:txBody>
            <a:bodyPr spcFirstLastPara="1" wrap="square" lIns="60941" tIns="60941" rIns="60941" bIns="60941" anchor="ctr" anchorCtr="0">
              <a:noAutofit/>
            </a:bodyPr>
            <a:lstStyle/>
            <a:p>
              <a:pPr defTabSz="609574">
                <a:buClr>
                  <a:srgbClr val="000000"/>
                </a:buClr>
                <a:defRPr/>
              </a:pPr>
              <a:endParaRPr sz="933" kern="0">
                <a:solidFill>
                  <a:srgbClr val="000000"/>
                </a:solidFill>
                <a:latin typeface="Arial"/>
                <a:cs typeface="Arial"/>
                <a:sym typeface="Arial"/>
              </a:endParaRPr>
            </a:p>
          </p:txBody>
        </p:sp>
      </p:grpSp>
      <p:sp>
        <p:nvSpPr>
          <p:cNvPr id="308" name="Google Shape;308;p19"/>
          <p:cNvSpPr/>
          <p:nvPr/>
        </p:nvSpPr>
        <p:spPr>
          <a:xfrm>
            <a:off x="2630869" y="2513895"/>
            <a:ext cx="2068510" cy="796999"/>
          </a:xfrm>
          <a:custGeom>
            <a:avLst/>
            <a:gdLst/>
            <a:ahLst/>
            <a:cxnLst/>
            <a:rect l="l" t="t" r="r" b="b"/>
            <a:pathLst>
              <a:path w="3103200" h="923294" extrusionOk="0">
                <a:moveTo>
                  <a:pt x="0" y="0"/>
                </a:moveTo>
                <a:lnTo>
                  <a:pt x="3103200" y="0"/>
                </a:lnTo>
                <a:lnTo>
                  <a:pt x="3103200" y="923293"/>
                </a:lnTo>
                <a:lnTo>
                  <a:pt x="0" y="923293"/>
                </a:lnTo>
                <a:lnTo>
                  <a:pt x="0" y="0"/>
                </a:lnTo>
                <a:close/>
              </a:path>
            </a:pathLst>
          </a:custGeom>
          <a:blipFill rotWithShape="1">
            <a:blip r:embed="rId5">
              <a:alphaModFix/>
            </a:blip>
            <a:stretch>
              <a:fillRect/>
            </a:stretch>
          </a:blipFill>
          <a:ln>
            <a:noFill/>
          </a:ln>
        </p:spPr>
      </p:sp>
      <p:sp>
        <p:nvSpPr>
          <p:cNvPr id="309" name="Google Shape;309;p19"/>
          <p:cNvSpPr/>
          <p:nvPr/>
        </p:nvSpPr>
        <p:spPr>
          <a:xfrm>
            <a:off x="2650067" y="3566599"/>
            <a:ext cx="2068510" cy="796999"/>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5">
              <a:alphaModFix/>
            </a:blip>
            <a:stretch>
              <a:fillRect/>
            </a:stretch>
          </a:blipFill>
          <a:ln>
            <a:noFill/>
          </a:ln>
        </p:spPr>
      </p:sp>
      <p:sp>
        <p:nvSpPr>
          <p:cNvPr id="310" name="Google Shape;310;p19"/>
          <p:cNvSpPr/>
          <p:nvPr/>
        </p:nvSpPr>
        <p:spPr>
          <a:xfrm>
            <a:off x="2650067" y="4737963"/>
            <a:ext cx="2068510" cy="615443"/>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5">
              <a:alphaModFix/>
            </a:blip>
            <a:stretch>
              <a:fillRect/>
            </a:stretch>
          </a:blipFill>
          <a:ln>
            <a:noFill/>
          </a:ln>
        </p:spPr>
      </p:sp>
      <p:sp>
        <p:nvSpPr>
          <p:cNvPr id="311" name="Google Shape;311;p19"/>
          <p:cNvSpPr/>
          <p:nvPr/>
        </p:nvSpPr>
        <p:spPr>
          <a:xfrm>
            <a:off x="5086675" y="2408294"/>
            <a:ext cx="2068510" cy="689296"/>
          </a:xfrm>
          <a:custGeom>
            <a:avLst/>
            <a:gdLst/>
            <a:ahLst/>
            <a:cxnLst/>
            <a:rect l="l" t="t" r="r" b="b"/>
            <a:pathLst>
              <a:path w="3103200" h="923294" extrusionOk="0">
                <a:moveTo>
                  <a:pt x="0" y="0"/>
                </a:moveTo>
                <a:lnTo>
                  <a:pt x="3103200" y="0"/>
                </a:lnTo>
                <a:lnTo>
                  <a:pt x="3103200" y="923293"/>
                </a:lnTo>
                <a:lnTo>
                  <a:pt x="0" y="923293"/>
                </a:lnTo>
                <a:lnTo>
                  <a:pt x="0" y="0"/>
                </a:lnTo>
                <a:close/>
              </a:path>
            </a:pathLst>
          </a:custGeom>
          <a:blipFill rotWithShape="1">
            <a:blip r:embed="rId6">
              <a:alphaModFix/>
            </a:blip>
            <a:stretch>
              <a:fillRect/>
            </a:stretch>
          </a:blipFill>
          <a:ln>
            <a:noFill/>
          </a:ln>
        </p:spPr>
      </p:sp>
      <p:sp>
        <p:nvSpPr>
          <p:cNvPr id="312" name="Google Shape;312;p19"/>
          <p:cNvSpPr/>
          <p:nvPr/>
        </p:nvSpPr>
        <p:spPr>
          <a:xfrm>
            <a:off x="5089644" y="3396005"/>
            <a:ext cx="2068510" cy="615443"/>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6">
              <a:alphaModFix/>
            </a:blip>
            <a:stretch>
              <a:fillRect/>
            </a:stretch>
          </a:blipFill>
          <a:ln>
            <a:noFill/>
          </a:ln>
        </p:spPr>
      </p:sp>
      <p:sp>
        <p:nvSpPr>
          <p:cNvPr id="313" name="Google Shape;313;p19"/>
          <p:cNvSpPr/>
          <p:nvPr/>
        </p:nvSpPr>
        <p:spPr>
          <a:xfrm>
            <a:off x="5061746" y="4309855"/>
            <a:ext cx="2068510" cy="615443"/>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6">
              <a:alphaModFix/>
            </a:blip>
            <a:stretch>
              <a:fillRect/>
            </a:stretch>
          </a:blipFill>
          <a:ln>
            <a:noFill/>
          </a:ln>
        </p:spPr>
      </p:sp>
      <p:sp>
        <p:nvSpPr>
          <p:cNvPr id="314" name="Google Shape;314;p19"/>
          <p:cNvSpPr/>
          <p:nvPr/>
        </p:nvSpPr>
        <p:spPr>
          <a:xfrm>
            <a:off x="7551296" y="3389657"/>
            <a:ext cx="2068510" cy="796999"/>
          </a:xfrm>
          <a:custGeom>
            <a:avLst/>
            <a:gdLst/>
            <a:ahLst/>
            <a:cxnLst/>
            <a:rect l="l" t="t" r="r" b="b"/>
            <a:pathLst>
              <a:path w="3103200" h="923294" extrusionOk="0">
                <a:moveTo>
                  <a:pt x="0" y="0"/>
                </a:moveTo>
                <a:lnTo>
                  <a:pt x="3103201" y="0"/>
                </a:lnTo>
                <a:lnTo>
                  <a:pt x="3103201" y="923294"/>
                </a:lnTo>
                <a:lnTo>
                  <a:pt x="0" y="923294"/>
                </a:lnTo>
                <a:lnTo>
                  <a:pt x="0" y="0"/>
                </a:lnTo>
                <a:close/>
              </a:path>
            </a:pathLst>
          </a:custGeom>
          <a:blipFill rotWithShape="1">
            <a:blip r:embed="rId7">
              <a:alphaModFix/>
            </a:blip>
            <a:stretch>
              <a:fillRect/>
            </a:stretch>
          </a:blipFill>
          <a:ln>
            <a:noFill/>
          </a:ln>
        </p:spPr>
      </p:sp>
      <p:sp>
        <p:nvSpPr>
          <p:cNvPr id="315" name="Google Shape;315;p19"/>
          <p:cNvSpPr/>
          <p:nvPr/>
        </p:nvSpPr>
        <p:spPr>
          <a:xfrm>
            <a:off x="7551296" y="4579809"/>
            <a:ext cx="2068510" cy="796999"/>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7">
              <a:alphaModFix/>
            </a:blip>
            <a:stretch>
              <a:fillRect/>
            </a:stretch>
          </a:blipFill>
          <a:ln>
            <a:noFill/>
          </a:ln>
        </p:spPr>
      </p:sp>
      <p:sp>
        <p:nvSpPr>
          <p:cNvPr id="316" name="Google Shape;316;p19"/>
          <p:cNvSpPr/>
          <p:nvPr/>
        </p:nvSpPr>
        <p:spPr>
          <a:xfrm>
            <a:off x="7531747" y="2545646"/>
            <a:ext cx="2068510" cy="615443"/>
          </a:xfrm>
          <a:custGeom>
            <a:avLst/>
            <a:gdLst/>
            <a:ahLst/>
            <a:cxnLst/>
            <a:rect l="l" t="t" r="r" b="b"/>
            <a:pathLst>
              <a:path w="3103200" h="923294" extrusionOk="0">
                <a:moveTo>
                  <a:pt x="0" y="0"/>
                </a:moveTo>
                <a:lnTo>
                  <a:pt x="3103200" y="0"/>
                </a:lnTo>
                <a:lnTo>
                  <a:pt x="3103200" y="923293"/>
                </a:lnTo>
                <a:lnTo>
                  <a:pt x="0" y="923293"/>
                </a:lnTo>
                <a:lnTo>
                  <a:pt x="0" y="0"/>
                </a:lnTo>
                <a:close/>
              </a:path>
            </a:pathLst>
          </a:custGeom>
          <a:blipFill rotWithShape="1">
            <a:blip r:embed="rId7">
              <a:alphaModFix/>
            </a:blip>
            <a:stretch>
              <a:fillRect/>
            </a:stretch>
          </a:blipFill>
          <a:ln>
            <a:noFill/>
          </a:ln>
        </p:spPr>
      </p:sp>
      <p:sp>
        <p:nvSpPr>
          <p:cNvPr id="317" name="Google Shape;317;p19"/>
          <p:cNvSpPr/>
          <p:nvPr/>
        </p:nvSpPr>
        <p:spPr>
          <a:xfrm>
            <a:off x="10038345" y="2545646"/>
            <a:ext cx="2068510" cy="615443"/>
          </a:xfrm>
          <a:custGeom>
            <a:avLst/>
            <a:gdLst/>
            <a:ahLst/>
            <a:cxnLst/>
            <a:rect l="l" t="t" r="r" b="b"/>
            <a:pathLst>
              <a:path w="3103200" h="923294" extrusionOk="0">
                <a:moveTo>
                  <a:pt x="0" y="0"/>
                </a:moveTo>
                <a:lnTo>
                  <a:pt x="3103200" y="0"/>
                </a:lnTo>
                <a:lnTo>
                  <a:pt x="3103200" y="923293"/>
                </a:lnTo>
                <a:lnTo>
                  <a:pt x="0" y="923293"/>
                </a:lnTo>
                <a:lnTo>
                  <a:pt x="0" y="0"/>
                </a:lnTo>
                <a:close/>
              </a:path>
            </a:pathLst>
          </a:custGeom>
          <a:blipFill rotWithShape="1">
            <a:blip r:embed="rId8">
              <a:alphaModFix/>
            </a:blip>
            <a:stretch>
              <a:fillRect/>
            </a:stretch>
          </a:blipFill>
          <a:ln>
            <a:noFill/>
          </a:ln>
        </p:spPr>
      </p:sp>
      <p:sp>
        <p:nvSpPr>
          <p:cNvPr id="318" name="Google Shape;318;p19"/>
          <p:cNvSpPr/>
          <p:nvPr/>
        </p:nvSpPr>
        <p:spPr>
          <a:xfrm>
            <a:off x="10038345" y="3389656"/>
            <a:ext cx="2068510" cy="615443"/>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8">
              <a:alphaModFix/>
            </a:blip>
            <a:stretch>
              <a:fillRect/>
            </a:stretch>
          </a:blipFill>
          <a:ln>
            <a:noFill/>
          </a:ln>
        </p:spPr>
      </p:sp>
      <p:sp>
        <p:nvSpPr>
          <p:cNvPr id="319" name="Google Shape;319;p19"/>
          <p:cNvSpPr/>
          <p:nvPr/>
        </p:nvSpPr>
        <p:spPr>
          <a:xfrm>
            <a:off x="10038347" y="4367004"/>
            <a:ext cx="2068510" cy="796999"/>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8">
              <a:alphaModFix/>
            </a:blip>
            <a:stretch>
              <a:fillRect/>
            </a:stretch>
          </a:blipFill>
          <a:ln>
            <a:noFill/>
          </a:ln>
        </p:spPr>
      </p:sp>
      <p:sp>
        <p:nvSpPr>
          <p:cNvPr id="320" name="Google Shape;320;p19"/>
          <p:cNvSpPr/>
          <p:nvPr/>
        </p:nvSpPr>
        <p:spPr>
          <a:xfrm>
            <a:off x="10051043" y="5325300"/>
            <a:ext cx="2068510" cy="615443"/>
          </a:xfrm>
          <a:custGeom>
            <a:avLst/>
            <a:gdLst/>
            <a:ahLst/>
            <a:cxnLst/>
            <a:rect l="l" t="t" r="r" b="b"/>
            <a:pathLst>
              <a:path w="3103200" h="923294" extrusionOk="0">
                <a:moveTo>
                  <a:pt x="0" y="0"/>
                </a:moveTo>
                <a:lnTo>
                  <a:pt x="3103200" y="0"/>
                </a:lnTo>
                <a:lnTo>
                  <a:pt x="3103200" y="923294"/>
                </a:lnTo>
                <a:lnTo>
                  <a:pt x="0" y="923294"/>
                </a:lnTo>
                <a:lnTo>
                  <a:pt x="0" y="0"/>
                </a:lnTo>
                <a:close/>
              </a:path>
            </a:pathLst>
          </a:custGeom>
          <a:blipFill rotWithShape="1">
            <a:blip r:embed="rId8">
              <a:alphaModFix/>
            </a:blip>
            <a:stretch>
              <a:fillRect/>
            </a:stretch>
          </a:blipFill>
          <a:ln>
            <a:noFill/>
          </a:ln>
        </p:spPr>
      </p:sp>
      <p:sp>
        <p:nvSpPr>
          <p:cNvPr id="321" name="Google Shape;321;p19"/>
          <p:cNvSpPr txBox="1"/>
          <p:nvPr/>
        </p:nvSpPr>
        <p:spPr>
          <a:xfrm>
            <a:off x="2761346" y="2587793"/>
            <a:ext cx="1845941" cy="803938"/>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Movement Data Logger</a:t>
            </a:r>
            <a:endParaRPr sz="1133" b="1" kern="0">
              <a:solidFill>
                <a:srgbClr val="000000"/>
              </a:solidFill>
              <a:latin typeface="Calibri"/>
              <a:ea typeface="Calibri"/>
              <a:cs typeface="Calibri"/>
              <a:sym typeface="Calibri"/>
            </a:endParaRPr>
          </a:p>
        </p:txBody>
      </p:sp>
      <p:sp>
        <p:nvSpPr>
          <p:cNvPr id="322" name="Google Shape;322;p19"/>
          <p:cNvSpPr txBox="1"/>
          <p:nvPr/>
        </p:nvSpPr>
        <p:spPr>
          <a:xfrm>
            <a:off x="2650065" y="3631009"/>
            <a:ext cx="2068510" cy="803938"/>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Sensitive Step Counter</a:t>
            </a:r>
            <a:endParaRPr sz="1133" b="1" kern="0">
              <a:solidFill>
                <a:srgbClr val="000000"/>
              </a:solidFill>
              <a:latin typeface="Calibri"/>
              <a:ea typeface="Calibri"/>
              <a:cs typeface="Calibri"/>
              <a:sym typeface="Calibri"/>
            </a:endParaRPr>
          </a:p>
        </p:txBody>
      </p:sp>
      <p:sp>
        <p:nvSpPr>
          <p:cNvPr id="323" name="Google Shape;323;p19"/>
          <p:cNvSpPr txBox="1"/>
          <p:nvPr/>
        </p:nvSpPr>
        <p:spPr>
          <a:xfrm>
            <a:off x="7551298" y="4579805"/>
            <a:ext cx="2068510" cy="803938"/>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Traffic Survey data logger</a:t>
            </a:r>
            <a:endParaRPr sz="1133" b="1" kern="0">
              <a:solidFill>
                <a:srgbClr val="000000"/>
              </a:solidFill>
              <a:latin typeface="Calibri"/>
              <a:ea typeface="Calibri"/>
              <a:cs typeface="Calibri"/>
              <a:sym typeface="Calibri"/>
            </a:endParaRPr>
          </a:p>
        </p:txBody>
      </p:sp>
      <p:sp>
        <p:nvSpPr>
          <p:cNvPr id="324" name="Google Shape;324;p19"/>
          <p:cNvSpPr txBox="1"/>
          <p:nvPr/>
        </p:nvSpPr>
        <p:spPr>
          <a:xfrm>
            <a:off x="7551291" y="3437205"/>
            <a:ext cx="2068510" cy="803938"/>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2">
                  <a:extLst>
                    <a:ext uri="{A12FA001-AC4F-418D-AE19-62706E023703}">
                      <ahyp:hlinkClr xmlns:ahyp="http://schemas.microsoft.com/office/drawing/2018/hyperlinkcolor" val="tx"/>
                    </a:ext>
                  </a:extLst>
                </a:hlinkClick>
              </a:rPr>
              <a:t>Environment data logger</a:t>
            </a:r>
            <a:endParaRPr sz="1133" b="1" kern="0">
              <a:solidFill>
                <a:srgbClr val="000000"/>
              </a:solidFill>
              <a:latin typeface="Calibri"/>
              <a:ea typeface="Calibri"/>
              <a:cs typeface="Calibri"/>
              <a:sym typeface="Calibri"/>
            </a:endParaRPr>
          </a:p>
        </p:txBody>
      </p:sp>
      <p:sp>
        <p:nvSpPr>
          <p:cNvPr id="325" name="Google Shape;325;p19"/>
          <p:cNvSpPr txBox="1"/>
          <p:nvPr/>
        </p:nvSpPr>
        <p:spPr>
          <a:xfrm>
            <a:off x="7513703" y="2696755"/>
            <a:ext cx="2068510"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3">
                  <a:extLst>
                    <a:ext uri="{A12FA001-AC4F-418D-AE19-62706E023703}">
                      <ahyp:hlinkClr xmlns:ahyp="http://schemas.microsoft.com/office/drawing/2018/hyperlinkcolor" val="tx"/>
                    </a:ext>
                  </a:extLst>
                </a:hlinkClick>
              </a:rPr>
              <a:t>Door Alarm</a:t>
            </a:r>
            <a:endParaRPr sz="1133" b="1" kern="0">
              <a:solidFill>
                <a:srgbClr val="000000"/>
              </a:solidFill>
              <a:latin typeface="Calibri"/>
              <a:ea typeface="Calibri"/>
              <a:cs typeface="Calibri"/>
              <a:sym typeface="Calibri"/>
            </a:endParaRPr>
          </a:p>
        </p:txBody>
      </p:sp>
      <p:sp>
        <p:nvSpPr>
          <p:cNvPr id="326" name="Google Shape;326;p19"/>
          <p:cNvSpPr txBox="1"/>
          <p:nvPr/>
        </p:nvSpPr>
        <p:spPr>
          <a:xfrm>
            <a:off x="2650065" y="4902099"/>
            <a:ext cx="2068510"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4">
                  <a:extLst>
                    <a:ext uri="{A12FA001-AC4F-418D-AE19-62706E023703}">
                      <ahyp:hlinkClr xmlns:ahyp="http://schemas.microsoft.com/office/drawing/2018/hyperlinkcolor" val="tx"/>
                    </a:ext>
                  </a:extLst>
                </a:hlinkClick>
              </a:rPr>
              <a:t>Kick Strength</a:t>
            </a:r>
            <a:endParaRPr sz="1133" b="1" kern="0">
              <a:solidFill>
                <a:srgbClr val="000000"/>
              </a:solidFill>
              <a:latin typeface="Calibri"/>
              <a:ea typeface="Calibri"/>
              <a:cs typeface="Calibri"/>
              <a:sym typeface="Calibri"/>
            </a:endParaRPr>
          </a:p>
        </p:txBody>
      </p:sp>
      <p:sp>
        <p:nvSpPr>
          <p:cNvPr id="327" name="Google Shape;327;p19"/>
          <p:cNvSpPr txBox="1"/>
          <p:nvPr/>
        </p:nvSpPr>
        <p:spPr>
          <a:xfrm>
            <a:off x="5061746" y="4450803"/>
            <a:ext cx="2068510"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5">
                  <a:extLst>
                    <a:ext uri="{A12FA001-AC4F-418D-AE19-62706E023703}">
                      <ahyp:hlinkClr xmlns:ahyp="http://schemas.microsoft.com/office/drawing/2018/hyperlinkcolor" val="tx"/>
                    </a:ext>
                  </a:extLst>
                </a:hlinkClick>
              </a:rPr>
              <a:t>Banana Keyboard</a:t>
            </a:r>
            <a:endParaRPr sz="1133" b="1" kern="0">
              <a:solidFill>
                <a:srgbClr val="000000"/>
              </a:solidFill>
              <a:latin typeface="Calibri"/>
              <a:ea typeface="Calibri"/>
              <a:cs typeface="Calibri"/>
              <a:sym typeface="Calibri"/>
            </a:endParaRPr>
          </a:p>
        </p:txBody>
      </p:sp>
      <p:sp>
        <p:nvSpPr>
          <p:cNvPr id="328" name="Google Shape;328;p19"/>
          <p:cNvSpPr txBox="1"/>
          <p:nvPr/>
        </p:nvSpPr>
        <p:spPr>
          <a:xfrm>
            <a:off x="5070597" y="3547115"/>
            <a:ext cx="2068510"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6">
                  <a:extLst>
                    <a:ext uri="{A12FA001-AC4F-418D-AE19-62706E023703}">
                      <ahyp:hlinkClr xmlns:ahyp="http://schemas.microsoft.com/office/drawing/2018/hyperlinkcolor" val="tx"/>
                    </a:ext>
                  </a:extLst>
                </a:hlinkClick>
              </a:rPr>
              <a:t>Guitar Touch Tunes </a:t>
            </a:r>
            <a:endParaRPr sz="1133" b="1" kern="0">
              <a:solidFill>
                <a:srgbClr val="000000"/>
              </a:solidFill>
              <a:latin typeface="Calibri"/>
              <a:ea typeface="Calibri"/>
              <a:cs typeface="Calibri"/>
              <a:sym typeface="Calibri"/>
            </a:endParaRPr>
          </a:p>
        </p:txBody>
      </p:sp>
      <p:sp>
        <p:nvSpPr>
          <p:cNvPr id="329" name="Google Shape;329;p19"/>
          <p:cNvSpPr txBox="1"/>
          <p:nvPr/>
        </p:nvSpPr>
        <p:spPr>
          <a:xfrm>
            <a:off x="5091327" y="2388081"/>
            <a:ext cx="2068510" cy="803938"/>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7">
                  <a:extLst>
                    <a:ext uri="{A12FA001-AC4F-418D-AE19-62706E023703}">
                      <ahyp:hlinkClr xmlns:ahyp="http://schemas.microsoft.com/office/drawing/2018/hyperlinkcolor" val="tx"/>
                    </a:ext>
                  </a:extLst>
                </a:hlinkClick>
              </a:rPr>
              <a:t>Funny Voice Recorder</a:t>
            </a:r>
            <a:endParaRPr sz="1133" b="1" kern="0">
              <a:solidFill>
                <a:srgbClr val="000000"/>
              </a:solidFill>
              <a:latin typeface="Calibri"/>
              <a:ea typeface="Calibri"/>
              <a:cs typeface="Calibri"/>
              <a:sym typeface="Calibri"/>
            </a:endParaRPr>
          </a:p>
        </p:txBody>
      </p:sp>
      <p:sp>
        <p:nvSpPr>
          <p:cNvPr id="330" name="Google Shape;330;p19"/>
          <p:cNvSpPr txBox="1"/>
          <p:nvPr/>
        </p:nvSpPr>
        <p:spPr>
          <a:xfrm>
            <a:off x="10051043" y="5489442"/>
            <a:ext cx="2068510"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8">
                  <a:extLst>
                    <a:ext uri="{A12FA001-AC4F-418D-AE19-62706E023703}">
                      <ahyp:hlinkClr xmlns:ahyp="http://schemas.microsoft.com/office/drawing/2018/hyperlinkcolor" val="tx"/>
                    </a:ext>
                  </a:extLst>
                </a:hlinkClick>
              </a:rPr>
              <a:t>Secure Messaging</a:t>
            </a:r>
            <a:endParaRPr sz="1133" b="1" kern="0">
              <a:solidFill>
                <a:srgbClr val="000000"/>
              </a:solidFill>
              <a:latin typeface="Calibri"/>
              <a:ea typeface="Calibri"/>
              <a:cs typeface="Calibri"/>
              <a:sym typeface="Calibri"/>
            </a:endParaRPr>
          </a:p>
        </p:txBody>
      </p:sp>
      <p:sp>
        <p:nvSpPr>
          <p:cNvPr id="331" name="Google Shape;331;p19"/>
          <p:cNvSpPr txBox="1"/>
          <p:nvPr/>
        </p:nvSpPr>
        <p:spPr>
          <a:xfrm>
            <a:off x="10040852" y="4457490"/>
            <a:ext cx="2068510" cy="803938"/>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19">
                  <a:extLst>
                    <a:ext uri="{A12FA001-AC4F-418D-AE19-62706E023703}">
                      <ahyp:hlinkClr xmlns:ahyp="http://schemas.microsoft.com/office/drawing/2018/hyperlinkcolor" val="tx"/>
                    </a:ext>
                  </a:extLst>
                </a:hlinkClick>
              </a:rPr>
              <a:t>Indoor/Outdoor Thermometer</a:t>
            </a:r>
            <a:endParaRPr sz="1133" b="1" kern="0">
              <a:solidFill>
                <a:srgbClr val="000000"/>
              </a:solidFill>
              <a:latin typeface="Calibri"/>
              <a:ea typeface="Calibri"/>
              <a:cs typeface="Calibri"/>
              <a:sym typeface="Calibri"/>
            </a:endParaRPr>
          </a:p>
        </p:txBody>
      </p:sp>
      <p:sp>
        <p:nvSpPr>
          <p:cNvPr id="332" name="Google Shape;332;p19"/>
          <p:cNvSpPr txBox="1"/>
          <p:nvPr/>
        </p:nvSpPr>
        <p:spPr>
          <a:xfrm>
            <a:off x="10051043" y="3547115"/>
            <a:ext cx="2068510"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20">
                  <a:extLst>
                    <a:ext uri="{A12FA001-AC4F-418D-AE19-62706E023703}">
                      <ahyp:hlinkClr xmlns:ahyp="http://schemas.microsoft.com/office/drawing/2018/hyperlinkcolor" val="tx"/>
                    </a:ext>
                  </a:extLst>
                </a:hlinkClick>
              </a:rPr>
              <a:t>Tilt Alarm</a:t>
            </a:r>
            <a:endParaRPr sz="1133" b="1" kern="0">
              <a:solidFill>
                <a:srgbClr val="000000"/>
              </a:solidFill>
              <a:latin typeface="Calibri"/>
              <a:ea typeface="Calibri"/>
              <a:cs typeface="Calibri"/>
              <a:sym typeface="Calibri"/>
            </a:endParaRPr>
          </a:p>
        </p:txBody>
      </p:sp>
      <p:sp>
        <p:nvSpPr>
          <p:cNvPr id="333" name="Google Shape;333;p19"/>
          <p:cNvSpPr txBox="1"/>
          <p:nvPr/>
        </p:nvSpPr>
        <p:spPr>
          <a:xfrm>
            <a:off x="10031995" y="2746281"/>
            <a:ext cx="2068510" cy="401970"/>
          </a:xfrm>
          <a:prstGeom prst="rect">
            <a:avLst/>
          </a:prstGeom>
          <a:noFill/>
          <a:ln>
            <a:noFill/>
          </a:ln>
        </p:spPr>
        <p:txBody>
          <a:bodyPr spcFirstLastPara="1" wrap="square" lIns="0" tIns="0" rIns="0" bIns="0" anchor="t" anchorCtr="0">
            <a:spAutoFit/>
          </a:bodyPr>
          <a:lstStyle/>
          <a:p>
            <a:pPr algn="ctr" defTabSz="609574">
              <a:lnSpc>
                <a:spcPct val="140016"/>
              </a:lnSpc>
              <a:buClr>
                <a:srgbClr val="000000"/>
              </a:buClr>
              <a:defRPr/>
            </a:pPr>
            <a:r>
              <a:rPr lang="en-US" sz="1866" b="1" u="sng" kern="0">
                <a:solidFill>
                  <a:srgbClr val="000000"/>
                </a:solidFill>
                <a:latin typeface="Calibri"/>
                <a:ea typeface="Calibri"/>
                <a:cs typeface="Calibri"/>
                <a:sym typeface="Calibri"/>
                <a:hlinkClick r:id="rId21">
                  <a:extLst>
                    <a:ext uri="{A12FA001-AC4F-418D-AE19-62706E023703}">
                      <ahyp:hlinkClr xmlns:ahyp="http://schemas.microsoft.com/office/drawing/2018/hyperlinkcolor" val="tx"/>
                    </a:ext>
                  </a:extLst>
                </a:hlinkClick>
              </a:rPr>
              <a:t>Treasure Hunt</a:t>
            </a:r>
            <a:endParaRPr sz="1133" b="1" kern="0">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20"/>
          <p:cNvSpPr/>
          <p:nvPr/>
        </p:nvSpPr>
        <p:spPr>
          <a:xfrm rot="2231820">
            <a:off x="10340487" y="568331"/>
            <a:ext cx="1356939" cy="1119696"/>
          </a:xfrm>
          <a:custGeom>
            <a:avLst/>
            <a:gdLst/>
            <a:ahLst/>
            <a:cxnLst/>
            <a:rect l="l" t="t" r="r" b="b"/>
            <a:pathLst>
              <a:path w="2035693" h="1679779" extrusionOk="0">
                <a:moveTo>
                  <a:pt x="0" y="0"/>
                </a:moveTo>
                <a:lnTo>
                  <a:pt x="2035693" y="0"/>
                </a:lnTo>
                <a:lnTo>
                  <a:pt x="2035693" y="1679779"/>
                </a:lnTo>
                <a:lnTo>
                  <a:pt x="0" y="1679779"/>
                </a:lnTo>
                <a:lnTo>
                  <a:pt x="0" y="0"/>
                </a:lnTo>
                <a:close/>
              </a:path>
            </a:pathLst>
          </a:custGeom>
          <a:blipFill rotWithShape="1">
            <a:blip r:embed="rId3">
              <a:alphaModFix/>
            </a:blip>
            <a:stretch>
              <a:fillRect/>
            </a:stretch>
          </a:blipFill>
          <a:ln>
            <a:noFill/>
          </a:ln>
        </p:spPr>
      </p:sp>
      <p:sp>
        <p:nvSpPr>
          <p:cNvPr id="339" name="Google Shape;339;p20"/>
          <p:cNvSpPr/>
          <p:nvPr/>
        </p:nvSpPr>
        <p:spPr>
          <a:xfrm rot="-1951615">
            <a:off x="414912" y="555427"/>
            <a:ext cx="1388212" cy="1145503"/>
          </a:xfrm>
          <a:custGeom>
            <a:avLst/>
            <a:gdLst/>
            <a:ahLst/>
            <a:cxnLst/>
            <a:rect l="l" t="t" r="r" b="b"/>
            <a:pathLst>
              <a:path w="2082611" h="1718494" extrusionOk="0">
                <a:moveTo>
                  <a:pt x="0" y="0"/>
                </a:moveTo>
                <a:lnTo>
                  <a:pt x="2082611" y="0"/>
                </a:lnTo>
                <a:lnTo>
                  <a:pt x="2082611" y="1718494"/>
                </a:lnTo>
                <a:lnTo>
                  <a:pt x="0" y="1718494"/>
                </a:lnTo>
                <a:lnTo>
                  <a:pt x="0" y="0"/>
                </a:lnTo>
                <a:close/>
              </a:path>
            </a:pathLst>
          </a:custGeom>
          <a:blipFill rotWithShape="1">
            <a:blip r:embed="rId3">
              <a:alphaModFix/>
            </a:blip>
            <a:stretch>
              <a:fillRect/>
            </a:stretch>
          </a:blipFill>
          <a:ln>
            <a:noFill/>
          </a:ln>
        </p:spPr>
      </p:sp>
      <p:sp>
        <p:nvSpPr>
          <p:cNvPr id="340" name="Google Shape;340;p20"/>
          <p:cNvSpPr/>
          <p:nvPr/>
        </p:nvSpPr>
        <p:spPr>
          <a:xfrm>
            <a:off x="3698288" y="2743880"/>
            <a:ext cx="4795429" cy="2699428"/>
          </a:xfrm>
          <a:custGeom>
            <a:avLst/>
            <a:gdLst/>
            <a:ahLst/>
            <a:cxnLst/>
            <a:rect l="l" t="t" r="r" b="b"/>
            <a:pathLst>
              <a:path w="7194153" h="4049709" extrusionOk="0">
                <a:moveTo>
                  <a:pt x="0" y="0"/>
                </a:moveTo>
                <a:lnTo>
                  <a:pt x="7194152" y="0"/>
                </a:lnTo>
                <a:lnTo>
                  <a:pt x="7194152" y="4049709"/>
                </a:lnTo>
                <a:lnTo>
                  <a:pt x="0" y="4049709"/>
                </a:lnTo>
                <a:lnTo>
                  <a:pt x="0" y="0"/>
                </a:lnTo>
                <a:close/>
              </a:path>
            </a:pathLst>
          </a:custGeom>
          <a:blipFill rotWithShape="1">
            <a:blip r:embed="rId4">
              <a:alphaModFix/>
            </a:blip>
            <a:stretch>
              <a:fillRect/>
            </a:stretch>
          </a:blipFill>
          <a:ln>
            <a:noFill/>
          </a:ln>
        </p:spPr>
      </p:sp>
      <p:sp>
        <p:nvSpPr>
          <p:cNvPr id="341" name="Google Shape;341;p20"/>
          <p:cNvSpPr/>
          <p:nvPr/>
        </p:nvSpPr>
        <p:spPr>
          <a:xfrm rot="-1834518">
            <a:off x="2158549" y="1798585"/>
            <a:ext cx="778145" cy="278188"/>
          </a:xfrm>
          <a:custGeom>
            <a:avLst/>
            <a:gdLst/>
            <a:ahLst/>
            <a:cxnLst/>
            <a:rect l="l" t="t" r="r" b="b"/>
            <a:pathLst>
              <a:path w="1167383" h="417340" extrusionOk="0">
                <a:moveTo>
                  <a:pt x="0" y="0"/>
                </a:moveTo>
                <a:lnTo>
                  <a:pt x="1167383" y="0"/>
                </a:lnTo>
                <a:lnTo>
                  <a:pt x="1167383" y="417340"/>
                </a:lnTo>
                <a:lnTo>
                  <a:pt x="0" y="417340"/>
                </a:lnTo>
                <a:lnTo>
                  <a:pt x="0" y="0"/>
                </a:lnTo>
                <a:close/>
              </a:path>
            </a:pathLst>
          </a:custGeom>
          <a:blipFill rotWithShape="1">
            <a:blip r:embed="rId5">
              <a:alphaModFix/>
            </a:blip>
            <a:stretch>
              <a:fillRect/>
            </a:stretch>
          </a:blipFill>
          <a:ln>
            <a:noFill/>
          </a:ln>
        </p:spPr>
      </p:sp>
      <p:sp>
        <p:nvSpPr>
          <p:cNvPr id="342" name="Google Shape;342;p20"/>
          <p:cNvSpPr txBox="1"/>
          <p:nvPr/>
        </p:nvSpPr>
        <p:spPr>
          <a:xfrm>
            <a:off x="2321191" y="198362"/>
            <a:ext cx="7549540" cy="1421736"/>
          </a:xfrm>
          <a:prstGeom prst="rect">
            <a:avLst/>
          </a:prstGeom>
          <a:noFill/>
          <a:ln>
            <a:noFill/>
          </a:ln>
        </p:spPr>
        <p:txBody>
          <a:bodyPr spcFirstLastPara="1" wrap="square" lIns="0" tIns="0" rIns="0" bIns="0" anchor="t" anchorCtr="0">
            <a:spAutoFit/>
          </a:bodyPr>
          <a:lstStyle/>
          <a:p>
            <a:pPr algn="ctr" defTabSz="609574">
              <a:lnSpc>
                <a:spcPct val="139988"/>
              </a:lnSpc>
              <a:buClr>
                <a:srgbClr val="000000"/>
              </a:buClr>
              <a:defRPr/>
            </a:pPr>
            <a:r>
              <a:rPr lang="en-US" sz="6599" b="1" kern="0" dirty="0">
                <a:solidFill>
                  <a:srgbClr val="005293"/>
                </a:solidFill>
                <a:latin typeface="Calibri"/>
                <a:ea typeface="Calibri"/>
                <a:cs typeface="Calibri"/>
                <a:sym typeface="Calibri"/>
              </a:rPr>
              <a:t>Extension Projects</a:t>
            </a:r>
            <a:endParaRPr sz="1533" b="1" kern="0" dirty="0">
              <a:solidFill>
                <a:srgbClr val="000000"/>
              </a:solidFill>
              <a:latin typeface="Calibri"/>
              <a:ea typeface="Calibri"/>
              <a:cs typeface="Calibri"/>
              <a:sym typeface="Calibri"/>
            </a:endParaRPr>
          </a:p>
        </p:txBody>
      </p:sp>
      <p:sp>
        <p:nvSpPr>
          <p:cNvPr id="343" name="Google Shape;343;p20"/>
          <p:cNvSpPr txBox="1"/>
          <p:nvPr/>
        </p:nvSpPr>
        <p:spPr>
          <a:xfrm>
            <a:off x="2651395" y="1320972"/>
            <a:ext cx="6784448" cy="1048300"/>
          </a:xfrm>
          <a:prstGeom prst="rect">
            <a:avLst/>
          </a:prstGeom>
          <a:noFill/>
          <a:ln>
            <a:noFill/>
          </a:ln>
        </p:spPr>
        <p:txBody>
          <a:bodyPr spcFirstLastPara="1" wrap="square" lIns="0" tIns="0" rIns="0" bIns="0" anchor="t" anchorCtr="0">
            <a:spAutoFit/>
          </a:bodyPr>
          <a:lstStyle/>
          <a:p>
            <a:pPr algn="ctr" defTabSz="609574">
              <a:lnSpc>
                <a:spcPct val="140005"/>
              </a:lnSpc>
              <a:buClr>
                <a:srgbClr val="000000"/>
              </a:buClr>
              <a:defRPr/>
            </a:pPr>
            <a:r>
              <a:rPr lang="en-US" sz="4866" b="1" u="sng" kern="0" dirty="0">
                <a:solidFill>
                  <a:srgbClr val="005293"/>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Playground Survey</a:t>
            </a:r>
            <a:endParaRPr sz="1067" b="1" kern="0" dirty="0">
              <a:solidFill>
                <a:srgbClr val="000000"/>
              </a:solidFill>
              <a:latin typeface="Calibri"/>
              <a:ea typeface="Calibri"/>
              <a:cs typeface="Calibri"/>
              <a:sym typeface="Calibri"/>
            </a:endParaRPr>
          </a:p>
        </p:txBody>
      </p:sp>
      <p:sp>
        <p:nvSpPr>
          <p:cNvPr id="344" name="Google Shape;344;p20"/>
          <p:cNvSpPr txBox="1"/>
          <p:nvPr/>
        </p:nvSpPr>
        <p:spPr>
          <a:xfrm>
            <a:off x="325776" y="3129565"/>
            <a:ext cx="3075568" cy="574324"/>
          </a:xfrm>
          <a:prstGeom prst="rect">
            <a:avLst/>
          </a:prstGeom>
          <a:noFill/>
          <a:ln>
            <a:noFill/>
          </a:ln>
        </p:spPr>
        <p:txBody>
          <a:bodyPr spcFirstLastPara="1" wrap="square" lIns="0" tIns="0" rIns="0" bIns="0" anchor="t" anchorCtr="0">
            <a:spAutoFit/>
          </a:bodyPr>
          <a:lstStyle/>
          <a:p>
            <a:pPr algn="ctr" defTabSz="609574">
              <a:lnSpc>
                <a:spcPct val="140010"/>
              </a:lnSpc>
              <a:buClr>
                <a:srgbClr val="000000"/>
              </a:buClr>
              <a:defRPr/>
            </a:pPr>
            <a:r>
              <a:rPr lang="en-US" sz="2666" b="1" u="sng" kern="0">
                <a:solidFill>
                  <a:srgbClr val="005293"/>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Getting Started</a:t>
            </a:r>
            <a:endParaRPr sz="933" b="1" kern="0">
              <a:solidFill>
                <a:srgbClr val="000000"/>
              </a:solidFill>
              <a:latin typeface="Calibri"/>
              <a:ea typeface="Calibri"/>
              <a:cs typeface="Calibri"/>
              <a:sym typeface="Calibri"/>
            </a:endParaRPr>
          </a:p>
        </p:txBody>
      </p:sp>
      <p:sp>
        <p:nvSpPr>
          <p:cNvPr id="345" name="Google Shape;345;p20"/>
          <p:cNvSpPr txBox="1"/>
          <p:nvPr/>
        </p:nvSpPr>
        <p:spPr>
          <a:xfrm>
            <a:off x="28815" y="4507873"/>
            <a:ext cx="3669485" cy="1149161"/>
          </a:xfrm>
          <a:prstGeom prst="rect">
            <a:avLst/>
          </a:prstGeom>
          <a:noFill/>
          <a:ln>
            <a:noFill/>
          </a:ln>
        </p:spPr>
        <p:txBody>
          <a:bodyPr spcFirstLastPara="1" wrap="square" lIns="0" tIns="0" rIns="0" bIns="0" anchor="t" anchorCtr="0">
            <a:spAutoFit/>
          </a:bodyPr>
          <a:lstStyle/>
          <a:p>
            <a:pPr algn="ctr" defTabSz="609574">
              <a:lnSpc>
                <a:spcPct val="140000"/>
              </a:lnSpc>
              <a:buClr>
                <a:srgbClr val="000000"/>
              </a:buClr>
              <a:defRPr/>
            </a:pPr>
            <a:r>
              <a:rPr lang="en-US" sz="2667" b="1" u="sng" kern="0">
                <a:solidFill>
                  <a:srgbClr val="005293"/>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Comparing Surface Temperatures</a:t>
            </a:r>
            <a:endParaRPr sz="933" b="1" kern="0">
              <a:solidFill>
                <a:srgbClr val="000000"/>
              </a:solidFill>
              <a:latin typeface="Calibri"/>
              <a:ea typeface="Calibri"/>
              <a:cs typeface="Calibri"/>
              <a:sym typeface="Calibri"/>
            </a:endParaRPr>
          </a:p>
        </p:txBody>
      </p:sp>
      <p:sp>
        <p:nvSpPr>
          <p:cNvPr id="346" name="Google Shape;346;p20"/>
          <p:cNvSpPr txBox="1"/>
          <p:nvPr/>
        </p:nvSpPr>
        <p:spPr>
          <a:xfrm>
            <a:off x="2002210" y="5907269"/>
            <a:ext cx="3954046" cy="574581"/>
          </a:xfrm>
          <a:prstGeom prst="rect">
            <a:avLst/>
          </a:prstGeom>
          <a:noFill/>
          <a:ln>
            <a:noFill/>
          </a:ln>
        </p:spPr>
        <p:txBody>
          <a:bodyPr spcFirstLastPara="1" wrap="square" lIns="0" tIns="0" rIns="0" bIns="0" anchor="t" anchorCtr="0">
            <a:spAutoFit/>
          </a:bodyPr>
          <a:lstStyle/>
          <a:p>
            <a:pPr algn="ctr" defTabSz="609574">
              <a:lnSpc>
                <a:spcPct val="140000"/>
              </a:lnSpc>
              <a:buClr>
                <a:srgbClr val="000000"/>
              </a:buClr>
              <a:defRPr/>
            </a:pPr>
            <a:r>
              <a:rPr lang="en-US" sz="2667" b="1" u="sng" kern="0">
                <a:solidFill>
                  <a:srgbClr val="005293"/>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Investigating Biodiversity</a:t>
            </a:r>
            <a:endParaRPr sz="933" b="1" kern="0">
              <a:solidFill>
                <a:srgbClr val="000000"/>
              </a:solidFill>
              <a:latin typeface="Calibri"/>
              <a:ea typeface="Calibri"/>
              <a:cs typeface="Calibri"/>
              <a:sym typeface="Calibri"/>
            </a:endParaRPr>
          </a:p>
        </p:txBody>
      </p:sp>
      <p:sp>
        <p:nvSpPr>
          <p:cNvPr id="347" name="Google Shape;347;p20"/>
          <p:cNvSpPr txBox="1"/>
          <p:nvPr/>
        </p:nvSpPr>
        <p:spPr>
          <a:xfrm>
            <a:off x="7823567" y="5913618"/>
            <a:ext cx="2541044" cy="574324"/>
          </a:xfrm>
          <a:prstGeom prst="rect">
            <a:avLst/>
          </a:prstGeom>
          <a:noFill/>
          <a:ln>
            <a:noFill/>
          </a:ln>
        </p:spPr>
        <p:txBody>
          <a:bodyPr spcFirstLastPara="1" wrap="square" lIns="0" tIns="0" rIns="0" bIns="0" anchor="t" anchorCtr="0">
            <a:spAutoFit/>
          </a:bodyPr>
          <a:lstStyle/>
          <a:p>
            <a:pPr algn="ctr" defTabSz="609574">
              <a:lnSpc>
                <a:spcPct val="140010"/>
              </a:lnSpc>
              <a:buClr>
                <a:srgbClr val="000000"/>
              </a:buClr>
              <a:defRPr/>
            </a:pPr>
            <a:r>
              <a:rPr lang="en-US" sz="2666" b="1" u="sng" kern="0">
                <a:solidFill>
                  <a:srgbClr val="005293"/>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Measuring Area</a:t>
            </a:r>
            <a:endParaRPr sz="933" b="1" kern="0">
              <a:solidFill>
                <a:srgbClr val="000000"/>
              </a:solidFill>
              <a:latin typeface="Calibri"/>
              <a:ea typeface="Calibri"/>
              <a:cs typeface="Calibri"/>
              <a:sym typeface="Calibri"/>
            </a:endParaRPr>
          </a:p>
        </p:txBody>
      </p:sp>
      <p:sp>
        <p:nvSpPr>
          <p:cNvPr id="348" name="Google Shape;348;p20"/>
          <p:cNvSpPr txBox="1"/>
          <p:nvPr/>
        </p:nvSpPr>
        <p:spPr>
          <a:xfrm>
            <a:off x="8897090" y="4514220"/>
            <a:ext cx="2934988" cy="1148648"/>
          </a:xfrm>
          <a:prstGeom prst="rect">
            <a:avLst/>
          </a:prstGeom>
          <a:noFill/>
          <a:ln>
            <a:noFill/>
          </a:ln>
        </p:spPr>
        <p:txBody>
          <a:bodyPr spcFirstLastPara="1" wrap="square" lIns="0" tIns="0" rIns="0" bIns="0" anchor="t" anchorCtr="0">
            <a:spAutoFit/>
          </a:bodyPr>
          <a:lstStyle/>
          <a:p>
            <a:pPr algn="ctr" defTabSz="609574">
              <a:lnSpc>
                <a:spcPct val="140010"/>
              </a:lnSpc>
              <a:buClr>
                <a:srgbClr val="000000"/>
              </a:buClr>
              <a:defRPr/>
            </a:pPr>
            <a:r>
              <a:rPr lang="en-US" sz="2666" b="1" u="sng" kern="0">
                <a:solidFill>
                  <a:srgbClr val="005293"/>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Tracking Physical Activity</a:t>
            </a:r>
            <a:endParaRPr sz="933" b="1" kern="0">
              <a:solidFill>
                <a:srgbClr val="000000"/>
              </a:solidFill>
              <a:latin typeface="Calibri"/>
              <a:ea typeface="Calibri"/>
              <a:cs typeface="Calibri"/>
              <a:sym typeface="Calibri"/>
            </a:endParaRPr>
          </a:p>
        </p:txBody>
      </p:sp>
      <p:sp>
        <p:nvSpPr>
          <p:cNvPr id="349" name="Google Shape;349;p20"/>
          <p:cNvSpPr txBox="1"/>
          <p:nvPr/>
        </p:nvSpPr>
        <p:spPr>
          <a:xfrm>
            <a:off x="8831342" y="2935886"/>
            <a:ext cx="3066570" cy="1148648"/>
          </a:xfrm>
          <a:prstGeom prst="rect">
            <a:avLst/>
          </a:prstGeom>
          <a:noFill/>
          <a:ln>
            <a:noFill/>
          </a:ln>
        </p:spPr>
        <p:txBody>
          <a:bodyPr spcFirstLastPara="1" wrap="square" lIns="0" tIns="0" rIns="0" bIns="0" anchor="t" anchorCtr="0">
            <a:spAutoFit/>
          </a:bodyPr>
          <a:lstStyle/>
          <a:p>
            <a:pPr algn="ctr" defTabSz="609574">
              <a:lnSpc>
                <a:spcPct val="140010"/>
              </a:lnSpc>
              <a:buClr>
                <a:srgbClr val="000000"/>
              </a:buClr>
              <a:defRPr/>
            </a:pPr>
            <a:r>
              <a:rPr lang="en-US" sz="2666" b="1" u="sng" kern="0">
                <a:solidFill>
                  <a:srgbClr val="005293"/>
                </a:solidFill>
                <a:latin typeface="Calibri"/>
                <a:ea typeface="Calibri"/>
                <a:cs typeface="Calibri"/>
                <a:sym typeface="Calibri"/>
                <a:hlinkClick r:id="rId12">
                  <a:extLst>
                    <a:ext uri="{A12FA001-AC4F-418D-AE19-62706E023703}">
                      <ahyp:hlinkClr xmlns:ahyp="http://schemas.microsoft.com/office/drawing/2018/hyperlinkcolor" val="tx"/>
                    </a:ext>
                  </a:extLst>
                </a:hlinkClick>
              </a:rPr>
              <a:t>Exploring Machine Learning</a:t>
            </a:r>
            <a:endParaRPr sz="933" b="1" kern="0">
              <a:solidFill>
                <a:srgbClr val="000000"/>
              </a:solidFill>
              <a:latin typeface="Calibri"/>
              <a:ea typeface="Calibri"/>
              <a:cs typeface="Calibri"/>
              <a:sym typeface="Calibri"/>
            </a:endParaRPr>
          </a:p>
        </p:txBody>
      </p:sp>
      <p:sp>
        <p:nvSpPr>
          <p:cNvPr id="350" name="Google Shape;350;p20"/>
          <p:cNvSpPr txBox="1"/>
          <p:nvPr/>
        </p:nvSpPr>
        <p:spPr>
          <a:xfrm>
            <a:off x="570383" y="2210899"/>
            <a:ext cx="2586336" cy="401970"/>
          </a:xfrm>
          <a:prstGeom prst="rect">
            <a:avLst/>
          </a:prstGeom>
          <a:noFill/>
          <a:ln>
            <a:noFill/>
          </a:ln>
        </p:spPr>
        <p:txBody>
          <a:bodyPr spcFirstLastPara="1" wrap="square" lIns="0" tIns="0" rIns="0" bIns="0" anchor="t" anchorCtr="0">
            <a:spAutoFit/>
          </a:bodyPr>
          <a:lstStyle/>
          <a:p>
            <a:pPr algn="ctr" defTabSz="609574">
              <a:lnSpc>
                <a:spcPct val="140014"/>
              </a:lnSpc>
              <a:buClr>
                <a:srgbClr val="000000"/>
              </a:buClr>
              <a:defRPr/>
            </a:pPr>
            <a:r>
              <a:rPr lang="en-US" sz="1866" kern="0">
                <a:solidFill>
                  <a:srgbClr val="005293"/>
                </a:solidFill>
                <a:latin typeface="Arial"/>
                <a:ea typeface="Arial"/>
                <a:cs typeface="Arial"/>
                <a:sym typeface="Arial"/>
              </a:rPr>
              <a:t>Click here for more info</a:t>
            </a:r>
            <a:endParaRPr sz="933" kern="0">
              <a:solidFill>
                <a:srgbClr val="000000"/>
              </a:solidFill>
              <a:latin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4D0EDF-8322-4882-A9E1-9BE5095CE68B}"/>
              </a:ext>
            </a:extLst>
          </p:cNvPr>
          <p:cNvPicPr>
            <a:picLocks noChangeAspect="1"/>
          </p:cNvPicPr>
          <p:nvPr/>
        </p:nvPicPr>
        <p:blipFill rotWithShape="1">
          <a:blip r:embed="rId2"/>
          <a:srcRect r="20356" b="20727"/>
          <a:stretch/>
        </p:blipFill>
        <p:spPr>
          <a:xfrm>
            <a:off x="1550736" y="1233337"/>
            <a:ext cx="9090528" cy="5629185"/>
          </a:xfrm>
          <a:prstGeom prst="rect">
            <a:avLst/>
          </a:prstGeom>
        </p:spPr>
      </p:pic>
      <p:sp>
        <p:nvSpPr>
          <p:cNvPr id="9" name="Google Shape;343;p20">
            <a:extLst>
              <a:ext uri="{FF2B5EF4-FFF2-40B4-BE49-F238E27FC236}">
                <a16:creationId xmlns:a16="http://schemas.microsoft.com/office/drawing/2014/main" id="{DE22D9EC-36B3-449E-B429-714C58A9BF8F}"/>
              </a:ext>
            </a:extLst>
          </p:cNvPr>
          <p:cNvSpPr txBox="1"/>
          <p:nvPr/>
        </p:nvSpPr>
        <p:spPr>
          <a:xfrm>
            <a:off x="2703777" y="241"/>
            <a:ext cx="6784448" cy="1048300"/>
          </a:xfrm>
          <a:prstGeom prst="rect">
            <a:avLst/>
          </a:prstGeom>
          <a:noFill/>
          <a:ln>
            <a:noFill/>
          </a:ln>
        </p:spPr>
        <p:txBody>
          <a:bodyPr spcFirstLastPara="1" wrap="square" lIns="0" tIns="0" rIns="0" bIns="0" anchor="t" anchorCtr="0">
            <a:spAutoFit/>
          </a:bodyPr>
          <a:lstStyle/>
          <a:p>
            <a:pPr algn="ctr" defTabSz="609574">
              <a:lnSpc>
                <a:spcPct val="140005"/>
              </a:lnSpc>
              <a:buClr>
                <a:srgbClr val="000000"/>
              </a:buClr>
              <a:defRPr/>
            </a:pPr>
            <a:r>
              <a:rPr lang="en-US" sz="4866" b="1" u="sng" kern="0" dirty="0">
                <a:solidFill>
                  <a:srgbClr val="005293"/>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Playground Survey</a:t>
            </a:r>
            <a:endParaRPr sz="1067" b="1" kern="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8296892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DES Theme">
  <a:themeElements>
    <a:clrScheme name="Data Education in Schools">
      <a:dk1>
        <a:sysClr val="windowText" lastClr="000000"/>
      </a:dk1>
      <a:lt1>
        <a:sysClr val="window" lastClr="FFFFFF"/>
      </a:lt1>
      <a:dk2>
        <a:srgbClr val="44546A"/>
      </a:dk2>
      <a:lt2>
        <a:srgbClr val="E7E6E6"/>
      </a:lt2>
      <a:accent1>
        <a:srgbClr val="384049"/>
      </a:accent1>
      <a:accent2>
        <a:srgbClr val="EAC036"/>
      </a:accent2>
      <a:accent3>
        <a:srgbClr val="6C587C"/>
      </a:accent3>
      <a:accent4>
        <a:srgbClr val="CE673B"/>
      </a:accent4>
      <a:accent5>
        <a:srgbClr val="6A9CA1"/>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S Theme" id="{A97ED685-8F1B-4778-B147-458691AFF8F4}" vid="{977D6D42-A736-4CD5-9C11-61C305BFF3D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362</Words>
  <Application>Microsoft Office PowerPoint</Application>
  <PresentationFormat>Widescreen</PresentationFormat>
  <Paragraphs>99</Paragraphs>
  <Slides>14</Slides>
  <Notes>12</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14</vt:i4>
      </vt:variant>
    </vt:vector>
  </HeadingPairs>
  <TitlesOfParts>
    <vt:vector size="20" baseType="lpstr">
      <vt:lpstr>Arial</vt:lpstr>
      <vt:lpstr>Calibri</vt:lpstr>
      <vt:lpstr>Calibri Light</vt:lpstr>
      <vt:lpstr>Office Theme</vt:lpstr>
      <vt:lpstr>5_Office Theme</vt:lpstr>
      <vt:lpstr>1_DES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Jasmeen Kanwal</dc:creator>
  <cp:lastModifiedBy>Jasmeen Kanwal</cp:lastModifiedBy>
  <cp:revision>1</cp:revision>
  <dcterms:created xsi:type="dcterms:W3CDTF">2026-07-22T12:20:10Z</dcterms:created>
  <dcterms:modified xsi:type="dcterms:W3CDTF">2026-07-22T12:21:03Z</dcterms:modified>
</cp:coreProperties>
</file>