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</p:sldIdLst>
  <p:sldSz cy="7560000" cx="10692000"/>
  <p:notesSz cx="7560000" cy="10692000"/>
  <p:embeddedFontLst>
    <p:embeddedFont>
      <p:font typeface="Quicksand"/>
      <p:regular r:id="rId8"/>
      <p:bold r:id="rId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6A51BA0-1A08-4117-9030-476E6B7F1379}">
  <a:tblStyle styleId="{A6A51BA0-1A08-4117-9030-476E6B7F137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4D6504DA-3376-4463-82E3-796E5EF687C4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81" orient="horz"/>
        <p:guide pos="3368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Quicksand-regular.fntdata"/><Relationship Id="rId3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customXml" Target="../customXml/item3.xml"/><Relationship Id="rId2" Type="http://schemas.openxmlformats.org/officeDocument/2006/relationships/viewProps" Target="viewProps.xml"/><Relationship Id="rId1" Type="http://schemas.openxmlformats.org/officeDocument/2006/relationships/theme" Target="theme/theme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2.xml"/><Relationship Id="rId5" Type="http://schemas.openxmlformats.org/officeDocument/2006/relationships/slideMaster" Target="slideMasters/slideMaster1.xml"/><Relationship Id="rId10" Type="http://schemas.openxmlformats.org/officeDocument/2006/relationships/customXml" Target="../customXml/item1.xml"/><Relationship Id="rId4" Type="http://schemas.openxmlformats.org/officeDocument/2006/relationships/tableStyles" Target="tableStyles.xml"/><Relationship Id="rId9" Type="http://schemas.openxmlformats.org/officeDocument/2006/relationships/font" Target="fonts/Quicksand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004502" y="685800"/>
            <a:ext cx="4849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5f188853d0_0_0:notes"/>
          <p:cNvSpPr/>
          <p:nvPr>
            <p:ph idx="2" type="sldImg"/>
          </p:nvPr>
        </p:nvSpPr>
        <p:spPr>
          <a:xfrm>
            <a:off x="1004502" y="685800"/>
            <a:ext cx="4849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5f188853d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Last updated: 27-05-21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64478" y="1094388"/>
            <a:ext cx="9963000" cy="3016800"/>
          </a:xfrm>
          <a:prstGeom prst="rect">
            <a:avLst/>
          </a:prstGeom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2pPr>
            <a:lvl3pPr lvl="2" algn="ctr"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3pPr>
            <a:lvl4pPr lvl="3" algn="ctr"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4pPr>
            <a:lvl5pPr lvl="4" algn="ctr"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5pPr>
            <a:lvl6pPr lvl="5" algn="ctr"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6pPr>
            <a:lvl7pPr lvl="6" algn="ctr"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7pPr>
            <a:lvl8pPr lvl="7" algn="ctr"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8pPr>
            <a:lvl9pPr lvl="8" algn="ctr"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64468" y="4165643"/>
            <a:ext cx="9963000" cy="1164900"/>
          </a:xfrm>
          <a:prstGeom prst="rect">
            <a:avLst/>
          </a:prstGeom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64468" y="1625801"/>
            <a:ext cx="9963000" cy="2886000"/>
          </a:xfrm>
          <a:prstGeom prst="rect">
            <a:avLst/>
          </a:prstGeom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900"/>
              <a:buNone/>
              <a:defRPr sz="149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900"/>
              <a:buNone/>
              <a:defRPr sz="14900"/>
            </a:lvl2pPr>
            <a:lvl3pPr lvl="2" algn="ctr">
              <a:spcBef>
                <a:spcPts val="0"/>
              </a:spcBef>
              <a:spcAft>
                <a:spcPts val="0"/>
              </a:spcAft>
              <a:buSzPts val="14900"/>
              <a:buNone/>
              <a:defRPr sz="14900"/>
            </a:lvl3pPr>
            <a:lvl4pPr lvl="3" algn="ctr">
              <a:spcBef>
                <a:spcPts val="0"/>
              </a:spcBef>
              <a:spcAft>
                <a:spcPts val="0"/>
              </a:spcAft>
              <a:buSzPts val="14900"/>
              <a:buNone/>
              <a:defRPr sz="14900"/>
            </a:lvl4pPr>
            <a:lvl5pPr lvl="4" algn="ctr">
              <a:spcBef>
                <a:spcPts val="0"/>
              </a:spcBef>
              <a:spcAft>
                <a:spcPts val="0"/>
              </a:spcAft>
              <a:buSzPts val="14900"/>
              <a:buNone/>
              <a:defRPr sz="14900"/>
            </a:lvl5pPr>
            <a:lvl6pPr lvl="5" algn="ctr">
              <a:spcBef>
                <a:spcPts val="0"/>
              </a:spcBef>
              <a:spcAft>
                <a:spcPts val="0"/>
              </a:spcAft>
              <a:buSzPts val="14900"/>
              <a:buNone/>
              <a:defRPr sz="14900"/>
            </a:lvl6pPr>
            <a:lvl7pPr lvl="6" algn="ctr">
              <a:spcBef>
                <a:spcPts val="0"/>
              </a:spcBef>
              <a:spcAft>
                <a:spcPts val="0"/>
              </a:spcAft>
              <a:buSzPts val="14900"/>
              <a:buNone/>
              <a:defRPr sz="14900"/>
            </a:lvl7pPr>
            <a:lvl8pPr lvl="7" algn="ctr">
              <a:spcBef>
                <a:spcPts val="0"/>
              </a:spcBef>
              <a:spcAft>
                <a:spcPts val="0"/>
              </a:spcAft>
              <a:buSzPts val="14900"/>
              <a:buNone/>
              <a:defRPr sz="149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900"/>
              <a:buNone/>
              <a:defRPr sz="149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64468" y="4633192"/>
            <a:ext cx="9963000" cy="1911900"/>
          </a:xfrm>
          <a:prstGeom prst="rect">
            <a:avLst/>
          </a:prstGeom>
        </p:spPr>
        <p:txBody>
          <a:bodyPr anchorCtr="0" anchor="t" bIns="113750" lIns="113750" spcFirstLastPara="1" rIns="113750" wrap="square" tIns="113750">
            <a:noAutofit/>
          </a:bodyPr>
          <a:lstStyle>
            <a:lvl1pPr indent="-368300" lvl="0" marL="457200" algn="ctr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 algn="ctr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 algn="ctr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 algn="ctr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 algn="ctr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 algn="ctr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 algn="ctr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 algn="ctr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 algn="ctr">
              <a:spcBef>
                <a:spcPts val="2000"/>
              </a:spcBef>
              <a:spcAft>
                <a:spcPts val="200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64468" y="3161354"/>
            <a:ext cx="9963000" cy="12372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</p:spPr>
        <p:txBody>
          <a:bodyPr anchorCtr="0" anchor="t" bIns="113750" lIns="113750" spcFirstLastPara="1" rIns="113750" wrap="square" tIns="11375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64468" y="1693927"/>
            <a:ext cx="9963000" cy="5021400"/>
          </a:xfrm>
          <a:prstGeom prst="rect">
            <a:avLst/>
          </a:prstGeom>
        </p:spPr>
        <p:txBody>
          <a:bodyPr anchorCtr="0" anchor="t" bIns="113750" lIns="113750" spcFirstLastPara="1" rIns="113750" wrap="square" tIns="113750">
            <a:noAutofit/>
          </a:bodyPr>
          <a:lstStyle>
            <a:lvl1pPr indent="-368300" lvl="0" marL="4572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>
              <a:spcBef>
                <a:spcPts val="2000"/>
              </a:spcBef>
              <a:spcAft>
                <a:spcPts val="200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</p:spPr>
        <p:txBody>
          <a:bodyPr anchorCtr="0" anchor="t" bIns="113750" lIns="113750" spcFirstLastPara="1" rIns="113750" wrap="square" tIns="11375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64468" y="1693927"/>
            <a:ext cx="4677000" cy="5021400"/>
          </a:xfrm>
          <a:prstGeom prst="rect">
            <a:avLst/>
          </a:prstGeom>
        </p:spPr>
        <p:txBody>
          <a:bodyPr anchorCtr="0" anchor="t" bIns="113750" lIns="113750" spcFirstLastPara="1" rIns="113750" wrap="square" tIns="113750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indent="-323850" lvl="1" marL="9144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2000"/>
              </a:spcBef>
              <a:spcAft>
                <a:spcPts val="200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5650483" y="1693927"/>
            <a:ext cx="4677000" cy="5021400"/>
          </a:xfrm>
          <a:prstGeom prst="rect">
            <a:avLst/>
          </a:prstGeom>
        </p:spPr>
        <p:txBody>
          <a:bodyPr anchorCtr="0" anchor="t" bIns="113750" lIns="113750" spcFirstLastPara="1" rIns="113750" wrap="square" tIns="113750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indent="-323850" lvl="1" marL="9144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2000"/>
              </a:spcBef>
              <a:spcAft>
                <a:spcPts val="200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</p:spPr>
        <p:txBody>
          <a:bodyPr anchorCtr="0" anchor="t" bIns="113750" lIns="113750" spcFirstLastPara="1" rIns="113750" wrap="square" tIns="11375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64468" y="816630"/>
            <a:ext cx="3283500" cy="1110600"/>
          </a:xfrm>
          <a:prstGeom prst="rect">
            <a:avLst/>
          </a:prstGeom>
        </p:spPr>
        <p:txBody>
          <a:bodyPr anchorCtr="0" anchor="b" bIns="113750" lIns="113750" spcFirstLastPara="1" rIns="113750" wrap="square" tIns="11375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64468" y="2042457"/>
            <a:ext cx="3283500" cy="4673100"/>
          </a:xfrm>
          <a:prstGeom prst="rect">
            <a:avLst/>
          </a:prstGeom>
        </p:spPr>
        <p:txBody>
          <a:bodyPr anchorCtr="0" anchor="t" bIns="113750" lIns="113750" spcFirstLastPara="1" rIns="113750" wrap="square" tIns="113750">
            <a:no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indent="-323850" lvl="1" marL="9144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2000"/>
              </a:spcBef>
              <a:spcAft>
                <a:spcPts val="200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573245" y="661638"/>
            <a:ext cx="7445700" cy="60126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346000" y="-184"/>
            <a:ext cx="5346000" cy="75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310447" y="1812541"/>
            <a:ext cx="4730100" cy="2178600"/>
          </a:xfrm>
          <a:prstGeom prst="rect">
            <a:avLst/>
          </a:prstGeom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310447" y="4120005"/>
            <a:ext cx="4730100" cy="1815300"/>
          </a:xfrm>
          <a:prstGeom prst="rect">
            <a:avLst/>
          </a:prstGeom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5775715" y="1064257"/>
            <a:ext cx="4486500" cy="54312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indent="-368300" lvl="0" marL="4572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>
              <a:spcBef>
                <a:spcPts val="2000"/>
              </a:spcBef>
              <a:spcAft>
                <a:spcPts val="200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64468" y="6218168"/>
            <a:ext cx="7014300" cy="8895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64468" y="1693927"/>
            <a:ext cx="9963000" cy="50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indent="-3683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  <a:defRPr sz="2200">
                <a:solidFill>
                  <a:schemeClr val="dk2"/>
                </a:solidFill>
              </a:defRPr>
            </a:lvl1pPr>
            <a:lvl2pPr indent="-336550" lvl="1" marL="9144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2pPr>
            <a:lvl3pPr indent="-336550" lvl="2" marL="13716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3pPr>
            <a:lvl4pPr indent="-336550" lvl="3" marL="18288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●"/>
              <a:defRPr sz="1700">
                <a:solidFill>
                  <a:schemeClr val="dk2"/>
                </a:solidFill>
              </a:defRPr>
            </a:lvl4pPr>
            <a:lvl5pPr indent="-336550" lvl="4" marL="22860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5pPr>
            <a:lvl6pPr indent="-336550" lvl="5" marL="27432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6pPr>
            <a:lvl7pPr indent="-336550" lvl="6" marL="32004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●"/>
              <a:defRPr sz="1700">
                <a:solidFill>
                  <a:schemeClr val="dk2"/>
                </a:solidFill>
              </a:defRPr>
            </a:lvl7pPr>
            <a:lvl8pPr indent="-336550" lvl="7" marL="36576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8pPr>
            <a:lvl9pPr indent="-336550" lvl="8" marL="4114800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 algn="r">
              <a:buNone/>
              <a:defRPr sz="1200">
                <a:solidFill>
                  <a:schemeClr val="dk2"/>
                </a:solidFill>
              </a:defRPr>
            </a:lvl1pPr>
            <a:lvl2pPr lvl="1" algn="r">
              <a:buNone/>
              <a:defRPr sz="1200">
                <a:solidFill>
                  <a:schemeClr val="dk2"/>
                </a:solidFill>
              </a:defRPr>
            </a:lvl2pPr>
            <a:lvl3pPr lvl="2" algn="r">
              <a:buNone/>
              <a:defRPr sz="1200">
                <a:solidFill>
                  <a:schemeClr val="dk2"/>
                </a:solidFill>
              </a:defRPr>
            </a:lvl3pPr>
            <a:lvl4pPr lvl="3" algn="r">
              <a:buNone/>
              <a:defRPr sz="1200">
                <a:solidFill>
                  <a:schemeClr val="dk2"/>
                </a:solidFill>
              </a:defRPr>
            </a:lvl4pPr>
            <a:lvl5pPr lvl="4" algn="r">
              <a:buNone/>
              <a:defRPr sz="1200">
                <a:solidFill>
                  <a:schemeClr val="dk2"/>
                </a:solidFill>
              </a:defRPr>
            </a:lvl5pPr>
            <a:lvl6pPr lvl="5" algn="r">
              <a:buNone/>
              <a:defRPr sz="1200">
                <a:solidFill>
                  <a:schemeClr val="dk2"/>
                </a:solidFill>
              </a:defRPr>
            </a:lvl6pPr>
            <a:lvl7pPr lvl="6" algn="r">
              <a:buNone/>
              <a:defRPr sz="1200">
                <a:solidFill>
                  <a:schemeClr val="dk2"/>
                </a:solidFill>
              </a:defRPr>
            </a:lvl7pPr>
            <a:lvl8pPr lvl="7" algn="r">
              <a:buNone/>
              <a:defRPr sz="1200">
                <a:solidFill>
                  <a:schemeClr val="dk2"/>
                </a:solidFill>
              </a:defRPr>
            </a:lvl8pPr>
            <a:lvl9pPr lvl="8" algn="r">
              <a:buNone/>
              <a:defRPr sz="12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ncce.io/tcc" TargetMode="External"/><Relationship Id="rId4" Type="http://schemas.openxmlformats.org/officeDocument/2006/relationships/hyperlink" Target="about:blank" TargetMode="External"/><Relationship Id="rId5" Type="http://schemas.openxmlformats.org/officeDocument/2006/relationships/image" Target="../media/image1.png"/><Relationship Id="rId6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1219200" y="796475"/>
            <a:ext cx="7979100" cy="17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The investigative cycle recap</a:t>
            </a:r>
            <a:endParaRPr b="1" sz="2400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Order the steps of the investigative cycle and match the steps to the descriptions by drawing a line to connect them.</a:t>
            </a:r>
            <a:endParaRPr sz="11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11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600"/>
              </a:spcAft>
              <a:buNone/>
            </a:pPr>
            <a:r>
              <a:t/>
            </a:r>
            <a:endParaRPr b="1" sz="2400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graphicFrame>
        <p:nvGraphicFramePr>
          <p:cNvPr id="55" name="Google Shape;55;p13"/>
          <p:cNvGraphicFramePr/>
          <p:nvPr/>
        </p:nvGraphicFramePr>
        <p:xfrm>
          <a:off x="1219200" y="304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{A6A51BA0-1A08-4117-9030-476E6B7F1379}</a:tableStyleId>
              </a:tblPr>
              <a:tblGrid>
                <a:gridCol w="3485700"/>
                <a:gridCol w="5634350"/>
              </a:tblGrid>
              <a:tr h="546100">
                <a:tc>
                  <a:txBody>
                    <a:bodyPr/>
                    <a:lstStyle/>
                    <a:p>
                      <a:pPr indent="0" lvl="0" marL="5715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900">
                        <a:solidFill>
                          <a:srgbClr val="666666"/>
                        </a:solidFill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</a:txBody>
                  <a:tcPr marT="63500" marB="63500" marR="63500" marL="6350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9525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>
                          <a:solidFill>
                            <a:srgbClr val="666666"/>
                          </a:solidFill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Learner a</a:t>
                      </a:r>
                      <a:r>
                        <a:rPr lang="en-GB" sz="900">
                          <a:solidFill>
                            <a:srgbClr val="666666"/>
                          </a:solidFill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ctivity sheet</a:t>
                      </a:r>
                      <a:endParaRPr sz="900">
                        <a:solidFill>
                          <a:srgbClr val="666666"/>
                        </a:solidFill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solidFill>
                          <a:srgbClr val="666666"/>
                        </a:solidFill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  <a:p>
                      <a:pPr indent="0" lvl="0" marL="0" marR="9525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solidFill>
                          <a:srgbClr val="666666"/>
                        </a:solidFill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</a:txBody>
                  <a:tcPr marT="63500" marB="63500" marR="63500" marL="6350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6" name="Google Shape;56;p13"/>
          <p:cNvSpPr txBox="1"/>
          <p:nvPr/>
        </p:nvSpPr>
        <p:spPr>
          <a:xfrm>
            <a:off x="380325" y="6694925"/>
            <a:ext cx="8605500" cy="54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T</a:t>
            </a: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Resources are updated regularly — the latest version is available at: </a:t>
            </a:r>
            <a:r>
              <a:rPr lang="en-GB" sz="9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ncce.io/tcc</a:t>
            </a: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9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This resource is licensed under the Open Government Licence, version 3. For more information on this licence, see</a:t>
            </a:r>
            <a:r>
              <a:rPr lang="en-GB" sz="9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ncce.io/ogl</a:t>
            </a: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9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graphicFrame>
        <p:nvGraphicFramePr>
          <p:cNvPr id="57" name="Google Shape;57;p13"/>
          <p:cNvGraphicFramePr/>
          <p:nvPr/>
        </p:nvGraphicFramePr>
        <p:xfrm>
          <a:off x="1219200" y="23875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{4D6504DA-3376-4463-82E3-796E5EF687C4}</a:tableStyleId>
              </a:tblPr>
              <a:tblGrid>
                <a:gridCol w="3366825"/>
              </a:tblGrid>
              <a:tr h="363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1. </a:t>
                      </a:r>
                      <a:endParaRPr sz="1100"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</a:tr>
              <a:tr h="363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 </a:t>
                      </a:r>
                      <a:endParaRPr sz="1100"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3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2.</a:t>
                      </a:r>
                      <a:endParaRPr sz="1100"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</a:tr>
              <a:tr h="363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 </a:t>
                      </a:r>
                      <a:endParaRPr sz="1100"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3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3.</a:t>
                      </a:r>
                      <a:endParaRPr sz="1100"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</a:tr>
              <a:tr h="3585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3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4.</a:t>
                      </a:r>
                      <a:endParaRPr sz="1100"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</a:tr>
              <a:tr h="3585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3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5.</a:t>
                      </a:r>
                      <a:endParaRPr sz="1100"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</a:tr>
            </a:tbl>
          </a:graphicData>
        </a:graphic>
      </p:graphicFrame>
      <p:sp>
        <p:nvSpPr>
          <p:cNvPr id="58" name="Google Shape;58;p13"/>
          <p:cNvSpPr/>
          <p:nvPr/>
        </p:nvSpPr>
        <p:spPr>
          <a:xfrm flipH="1" rot="10800000">
            <a:off x="275500" y="2464575"/>
            <a:ext cx="786000" cy="3026400"/>
          </a:xfrm>
          <a:prstGeom prst="curvedRightArrow">
            <a:avLst>
              <a:gd fmla="val 25000" name="adj1"/>
              <a:gd fmla="val 50000" name="adj2"/>
              <a:gd fmla="val 25000" name="adj3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13"/>
          <p:cNvSpPr/>
          <p:nvPr/>
        </p:nvSpPr>
        <p:spPr>
          <a:xfrm>
            <a:off x="5346000" y="2447400"/>
            <a:ext cx="1611600" cy="866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Predict an answer to the question(s). Find a data set or plan to collect the data.</a:t>
            </a:r>
            <a:endParaRPr sz="9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0" name="Google Shape;60;p13"/>
          <p:cNvSpPr/>
          <p:nvPr/>
        </p:nvSpPr>
        <p:spPr>
          <a:xfrm>
            <a:off x="5536800" y="5254338"/>
            <a:ext cx="1611600" cy="866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Gather the data. Once gathered, cleanse the data before moving onto the next step.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1" name="Google Shape;61;p13"/>
          <p:cNvSpPr/>
          <p:nvPr/>
        </p:nvSpPr>
        <p:spPr>
          <a:xfrm>
            <a:off x="7825850" y="4585950"/>
            <a:ext cx="1909500" cy="866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Visualise the data. Spot any patterns, trends, correlations, or outliers. Write down your observations of what the data is showing you.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2" name="Google Shape;62;p13"/>
          <p:cNvSpPr/>
          <p:nvPr/>
        </p:nvSpPr>
        <p:spPr>
          <a:xfrm>
            <a:off x="5235450" y="3879275"/>
            <a:ext cx="1997400" cy="866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Answer the question and explain what the data reveals. Decide on a conclusion. Take action or form further questions to investigate.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3" name="Google Shape;63;p13"/>
          <p:cNvSpPr/>
          <p:nvPr/>
        </p:nvSpPr>
        <p:spPr>
          <a:xfrm>
            <a:off x="7586700" y="3012575"/>
            <a:ext cx="1611600" cy="866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Define the problem that needs to be solved and pose questions than can be investigated.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4" name="Google Shape;64;p13"/>
          <p:cNvSpPr txBox="1"/>
          <p:nvPr/>
        </p:nvSpPr>
        <p:spPr>
          <a:xfrm>
            <a:off x="380325" y="5803825"/>
            <a:ext cx="4205700" cy="9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Quicksand"/>
                <a:ea typeface="Quicksand"/>
                <a:cs typeface="Quicksand"/>
                <a:sym typeface="Quicksand"/>
              </a:rPr>
              <a:t>Steps to order: </a:t>
            </a:r>
            <a:endParaRPr b="1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Data, problem, conclusion, plan, analysis</a:t>
            </a:r>
            <a:endParaRPr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65" name="Google Shape;65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28300" y="323900"/>
            <a:ext cx="1188900" cy="523781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36075" y="251538"/>
            <a:ext cx="1504100" cy="66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911B640723674A88567F1D0A6A478D" ma:contentTypeVersion="19" ma:contentTypeDescription="Create a new document." ma:contentTypeScope="" ma:versionID="16be41459122f26fe148a780374c3741">
  <xsd:schema xmlns:xsd="http://www.w3.org/2001/XMLSchema" xmlns:xs="http://www.w3.org/2001/XMLSchema" xmlns:p="http://schemas.microsoft.com/office/2006/metadata/properties" xmlns:ns2="3f5ced86-acf9-4106-9bfe-b7f58564dbb7" xmlns:ns3="415d1151-ba9d-4af3-8064-fbed8c171f14" targetNamespace="http://schemas.microsoft.com/office/2006/metadata/properties" ma:root="true" ma:fieldsID="0df7b841b7a0e187729ae6ba111d08ca" ns2:_="" ns3:_="">
    <xsd:import namespace="3f5ced86-acf9-4106-9bfe-b7f58564dbb7"/>
    <xsd:import namespace="415d1151-ba9d-4af3-8064-fbed8c171f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5ced86-acf9-4106-9bfe-b7f58564db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54eff52-6b6d-4e5f-a3b0-187f185b1d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5d1151-ba9d-4af3-8064-fbed8c171f1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471a26-5622-4910-a32f-9ed81c64676f}" ma:internalName="TaxCatchAll" ma:showField="CatchAllData" ma:web="415d1151-ba9d-4af3-8064-fbed8c171f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f5ced86-acf9-4106-9bfe-b7f58564dbb7">
      <Terms xmlns="http://schemas.microsoft.com/office/infopath/2007/PartnerControls"/>
    </lcf76f155ced4ddcb4097134ff3c332f>
    <TaxCatchAll xmlns="415d1151-ba9d-4af3-8064-fbed8c171f14" xsi:nil="true"/>
  </documentManagement>
</p:properties>
</file>

<file path=customXml/itemProps1.xml><?xml version="1.0" encoding="utf-8"?>
<ds:datastoreItem xmlns:ds="http://schemas.openxmlformats.org/officeDocument/2006/customXml" ds:itemID="{32F325BB-BBEA-4151-A35D-0050E8475045}"/>
</file>

<file path=customXml/itemProps2.xml><?xml version="1.0" encoding="utf-8"?>
<ds:datastoreItem xmlns:ds="http://schemas.openxmlformats.org/officeDocument/2006/customXml" ds:itemID="{8A176D25-E44F-43B3-AC6A-487ACAF16ADF}"/>
</file>

<file path=customXml/itemProps3.xml><?xml version="1.0" encoding="utf-8"?>
<ds:datastoreItem xmlns:ds="http://schemas.openxmlformats.org/officeDocument/2006/customXml" ds:itemID="{6B5CC4D6-198E-47A7-925D-54D29FA74A65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0x01010008911B640723674A88567F1D0A6A478D</vt:lpwstr>
  </property>
</Properties>
</file>